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Merriweather" panose="020B0604020202020204" charset="0"/>
      <p:regular r:id="rId17"/>
      <p:bold r:id="rId18"/>
      <p:italic r:id="rId19"/>
      <p:boldItalic r:id="rId20"/>
    </p:embeddedFont>
    <p:embeddedFont>
      <p:font typeface="Roboto"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za Leventha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00" y="3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6-26T12:08:04.495" idx="1">
    <p:pos x="6000" y="0"/>
    <p:text>Deadline: All PPT slides due to Kate Neptune by August 6th</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 name="Google Shape;6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2" name="Google Shape;12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8" name="Google Shape;12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4" name="Google Shape;134;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0" name="Google Shape;14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100"/>
              <a:buNone/>
            </a:pPr>
            <a:r>
              <a:rPr lang="en" sz="1300">
                <a:solidFill>
                  <a:schemeClr val="dk2"/>
                </a:solidFill>
                <a:latin typeface="Roboto"/>
                <a:ea typeface="Roboto"/>
                <a:cs typeface="Roboto"/>
                <a:sym typeface="Roboto"/>
              </a:rPr>
              <a:t>Glossary: [presented last year, why the TF went another direction]</a:t>
            </a:r>
            <a:endParaRPr sz="1300">
              <a:solidFill>
                <a:schemeClr val="dk2"/>
              </a:solidFill>
              <a:latin typeface="Roboto"/>
              <a:ea typeface="Roboto"/>
              <a:cs typeface="Roboto"/>
              <a:sym typeface="Roboto"/>
            </a:endParaRPr>
          </a:p>
          <a:p>
            <a:pPr marL="0" lvl="0" indent="0" algn="l" rtl="0">
              <a:lnSpc>
                <a:spcPct val="115000"/>
              </a:lnSpc>
              <a:spcBef>
                <a:spcPts val="1600"/>
              </a:spcBef>
              <a:spcAft>
                <a:spcPts val="1600"/>
              </a:spcAft>
              <a:buSzPts val="1100"/>
              <a:buNone/>
            </a:pPr>
            <a:r>
              <a:rPr lang="en" sz="1300">
                <a:solidFill>
                  <a:schemeClr val="dk2"/>
                </a:solidFill>
                <a:latin typeface="Roboto"/>
                <a:ea typeface="Roboto"/>
                <a:cs typeface="Roboto"/>
                <a:sym typeface="Roboto"/>
              </a:rPr>
              <a:t>FAQ-[Why we selected to work on this.]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 name="Google Shape;8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100"/>
              <a:buNone/>
            </a:pPr>
            <a:r>
              <a:rPr lang="en">
                <a:solidFill>
                  <a:schemeClr val="dk2"/>
                </a:solidFill>
                <a:latin typeface="Roboto"/>
                <a:ea typeface="Roboto"/>
                <a:cs typeface="Roboto"/>
                <a:sym typeface="Roboto"/>
              </a:rPr>
              <a:t>*Workflows and standards are top concerns.</a:t>
            </a:r>
            <a:endParaRPr>
              <a:solidFill>
                <a:schemeClr val="dk2"/>
              </a:solidFill>
              <a:latin typeface="Roboto"/>
              <a:ea typeface="Roboto"/>
              <a:cs typeface="Roboto"/>
              <a:sym typeface="Roboto"/>
            </a:endParaRPr>
          </a:p>
          <a:p>
            <a:pPr marL="0" lvl="0" indent="0" algn="l" rtl="0">
              <a:lnSpc>
                <a:spcPct val="115000"/>
              </a:lnSpc>
              <a:spcBef>
                <a:spcPts val="0"/>
              </a:spcBef>
              <a:spcAft>
                <a:spcPts val="0"/>
              </a:spcAft>
              <a:buSzPts val="1100"/>
              <a:buNone/>
            </a:pPr>
            <a:endParaRPr>
              <a:solidFill>
                <a:schemeClr val="dk2"/>
              </a:solidFill>
              <a:latin typeface="Roboto"/>
              <a:ea typeface="Roboto"/>
              <a:cs typeface="Roboto"/>
              <a:sym typeface="Roboto"/>
            </a:endParaRPr>
          </a:p>
          <a:p>
            <a:pPr marL="457200" lvl="0" indent="-311150" algn="l" rtl="0">
              <a:lnSpc>
                <a:spcPct val="100000"/>
              </a:lnSpc>
              <a:spcBef>
                <a:spcPts val="0"/>
              </a:spcBef>
              <a:spcAft>
                <a:spcPts val="0"/>
              </a:spcAft>
              <a:buClr>
                <a:schemeClr val="dk2"/>
              </a:buClr>
              <a:buSzPts val="1300"/>
              <a:buFont typeface="Roboto"/>
              <a:buChar char="●"/>
            </a:pPr>
            <a:r>
              <a:rPr lang="en" sz="1300">
                <a:solidFill>
                  <a:schemeClr val="dk2"/>
                </a:solidFill>
                <a:latin typeface="Roboto"/>
                <a:ea typeface="Roboto"/>
                <a:cs typeface="Roboto"/>
                <a:sym typeface="Roboto"/>
              </a:rPr>
              <a:t>Standards</a:t>
            </a:r>
            <a:endParaRPr sz="1300">
              <a:solidFill>
                <a:schemeClr val="dk2"/>
              </a:solidFill>
              <a:latin typeface="Roboto"/>
              <a:ea typeface="Roboto"/>
              <a:cs typeface="Roboto"/>
              <a:sym typeface="Roboto"/>
            </a:endParaRPr>
          </a:p>
          <a:p>
            <a:pPr marL="914400" lvl="1" indent="-298450" algn="l" rtl="0">
              <a:lnSpc>
                <a:spcPct val="100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What are all the standards available, and what are their adoption rates? </a:t>
            </a:r>
            <a:endParaRPr>
              <a:solidFill>
                <a:schemeClr val="dk2"/>
              </a:solidFill>
              <a:latin typeface="Roboto"/>
              <a:ea typeface="Roboto"/>
              <a:cs typeface="Roboto"/>
              <a:sym typeface="Roboto"/>
            </a:endParaRPr>
          </a:p>
          <a:p>
            <a:pPr marL="914400" lvl="1" indent="-298450" algn="l" rtl="0">
              <a:lnSpc>
                <a:spcPct val="100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How does one implement STEP and/or IFC? And is it scalable?</a:t>
            </a:r>
            <a:endParaRPr>
              <a:solidFill>
                <a:schemeClr val="dk2"/>
              </a:solidFill>
              <a:latin typeface="Roboto"/>
              <a:ea typeface="Roboto"/>
              <a:cs typeface="Roboto"/>
              <a:sym typeface="Roboto"/>
            </a:endParaRPr>
          </a:p>
          <a:p>
            <a:pPr marL="914400" lvl="1" indent="-298450" algn="l" rtl="0">
              <a:lnSpc>
                <a:spcPct val="115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What standards in AEC practice are “archivally approved”? </a:t>
            </a:r>
            <a:endParaRPr>
              <a:solidFill>
                <a:schemeClr val="dk2"/>
              </a:solidFill>
              <a:latin typeface="Roboto"/>
              <a:ea typeface="Roboto"/>
              <a:cs typeface="Roboto"/>
              <a:sym typeface="Roboto"/>
            </a:endParaRPr>
          </a:p>
          <a:p>
            <a:pPr marL="457200" lvl="0" indent="-311150" algn="l" rtl="0">
              <a:lnSpc>
                <a:spcPct val="100000"/>
              </a:lnSpc>
              <a:spcBef>
                <a:spcPts val="0"/>
              </a:spcBef>
              <a:spcAft>
                <a:spcPts val="0"/>
              </a:spcAft>
              <a:buClr>
                <a:schemeClr val="dk2"/>
              </a:buClr>
              <a:buSzPts val="1300"/>
              <a:buFont typeface="Roboto"/>
              <a:buChar char="●"/>
            </a:pPr>
            <a:r>
              <a:rPr lang="en" sz="1300">
                <a:solidFill>
                  <a:schemeClr val="dk2"/>
                </a:solidFill>
                <a:latin typeface="Roboto"/>
                <a:ea typeface="Roboto"/>
                <a:cs typeface="Roboto"/>
                <a:sym typeface="Roboto"/>
              </a:rPr>
              <a:t>Workflows: Digital Preservation Practice</a:t>
            </a:r>
            <a:endParaRPr sz="1300">
              <a:solidFill>
                <a:schemeClr val="dk2"/>
              </a:solidFill>
              <a:latin typeface="Roboto"/>
              <a:ea typeface="Roboto"/>
              <a:cs typeface="Roboto"/>
              <a:sym typeface="Roboto"/>
            </a:endParaRPr>
          </a:p>
          <a:p>
            <a:pPr marL="914400" lvl="1" indent="-298450" algn="l" rtl="0">
              <a:lnSpc>
                <a:spcPct val="100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Can good established workflows be found? </a:t>
            </a:r>
            <a:endParaRPr>
              <a:solidFill>
                <a:schemeClr val="dk2"/>
              </a:solidFill>
              <a:latin typeface="Roboto"/>
              <a:ea typeface="Roboto"/>
              <a:cs typeface="Roboto"/>
              <a:sym typeface="Roboto"/>
            </a:endParaRPr>
          </a:p>
          <a:p>
            <a:pPr marL="914400" lvl="1" indent="-298450" algn="l" rtl="0">
              <a:lnSpc>
                <a:spcPct val="100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What parts of existing digital preservation best practices can and should design records archivists be adopting currently?</a:t>
            </a:r>
            <a:endParaRPr>
              <a:solidFill>
                <a:schemeClr val="dk2"/>
              </a:solidFill>
              <a:latin typeface="Roboto"/>
              <a:ea typeface="Roboto"/>
              <a:cs typeface="Roboto"/>
              <a:sym typeface="Roboto"/>
            </a:endParaRPr>
          </a:p>
          <a:p>
            <a:pPr marL="457200" lvl="0" indent="-311150" algn="l" rtl="0">
              <a:lnSpc>
                <a:spcPct val="100000"/>
              </a:lnSpc>
              <a:spcBef>
                <a:spcPts val="0"/>
              </a:spcBef>
              <a:spcAft>
                <a:spcPts val="0"/>
              </a:spcAft>
              <a:buClr>
                <a:schemeClr val="dk2"/>
              </a:buClr>
              <a:buSzPts val="1300"/>
              <a:buFont typeface="Roboto"/>
              <a:buChar char="●"/>
            </a:pPr>
            <a:r>
              <a:rPr lang="en" sz="1300">
                <a:solidFill>
                  <a:schemeClr val="dk2"/>
                </a:solidFill>
                <a:latin typeface="Roboto"/>
                <a:ea typeface="Roboto"/>
                <a:cs typeface="Roboto"/>
                <a:sym typeface="Roboto"/>
              </a:rPr>
              <a:t>Software Dependencies</a:t>
            </a:r>
            <a:endParaRPr sz="1300">
              <a:solidFill>
                <a:schemeClr val="dk2"/>
              </a:solidFill>
              <a:latin typeface="Roboto"/>
              <a:ea typeface="Roboto"/>
              <a:cs typeface="Roboto"/>
              <a:sym typeface="Roboto"/>
            </a:endParaRPr>
          </a:p>
          <a:p>
            <a:pPr marL="914400" lvl="1" indent="-298450" algn="l" rtl="0">
              <a:lnSpc>
                <a:spcPct val="100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How to deal with software version control? What type of experience with the files are we anticipated to provide? </a:t>
            </a:r>
            <a:endParaRPr>
              <a:solidFill>
                <a:schemeClr val="dk2"/>
              </a:solidFill>
              <a:latin typeface="Roboto"/>
              <a:ea typeface="Roboto"/>
              <a:cs typeface="Roboto"/>
              <a:sym typeface="Roboto"/>
            </a:endParaRPr>
          </a:p>
          <a:p>
            <a:pPr marL="0" lvl="0" indent="0" algn="l" rtl="0">
              <a:lnSpc>
                <a:spcPct val="115000"/>
              </a:lnSpc>
              <a:spcBef>
                <a:spcPts val="0"/>
              </a:spcBef>
              <a:spcAft>
                <a:spcPts val="0"/>
              </a:spcAft>
              <a:buSzPts val="1100"/>
              <a:buNone/>
            </a:pPr>
            <a:endParaRPr>
              <a:solidFill>
                <a:schemeClr val="dk2"/>
              </a:solidFill>
              <a:latin typeface="Roboto"/>
              <a:ea typeface="Roboto"/>
              <a:cs typeface="Roboto"/>
              <a:sym typeface="Roboto"/>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100"/>
              <a:buNone/>
            </a:pPr>
            <a:r>
              <a:rPr lang="en">
                <a:solidFill>
                  <a:schemeClr val="dk2"/>
                </a:solidFill>
                <a:latin typeface="Roboto"/>
                <a:ea typeface="Roboto"/>
                <a:cs typeface="Roboto"/>
                <a:sym typeface="Roboto"/>
              </a:rPr>
              <a:t>*Preservation formats and software access are top concerns.</a:t>
            </a:r>
            <a:endParaRPr>
              <a:solidFill>
                <a:schemeClr val="dk2"/>
              </a:solidFill>
              <a:latin typeface="Roboto"/>
              <a:ea typeface="Roboto"/>
              <a:cs typeface="Roboto"/>
              <a:sym typeface="Roboto"/>
            </a:endParaRPr>
          </a:p>
          <a:p>
            <a:pPr marL="457200" lvl="0" indent="-311150" algn="l" rtl="0">
              <a:lnSpc>
                <a:spcPct val="115000"/>
              </a:lnSpc>
              <a:spcBef>
                <a:spcPts val="0"/>
              </a:spcBef>
              <a:spcAft>
                <a:spcPts val="0"/>
              </a:spcAft>
              <a:buClr>
                <a:schemeClr val="dk2"/>
              </a:buClr>
              <a:buSzPts val="1300"/>
              <a:buFont typeface="Roboto"/>
              <a:buChar char="●"/>
            </a:pPr>
            <a:r>
              <a:rPr lang="en" sz="1300">
                <a:solidFill>
                  <a:schemeClr val="dk2"/>
                </a:solidFill>
                <a:latin typeface="Roboto"/>
                <a:ea typeface="Roboto"/>
                <a:cs typeface="Roboto"/>
                <a:sym typeface="Roboto"/>
              </a:rPr>
              <a:t>Subject Knowledge</a:t>
            </a:r>
            <a:endParaRPr sz="1300">
              <a:solidFill>
                <a:schemeClr val="dk2"/>
              </a:solidFill>
              <a:latin typeface="Roboto"/>
              <a:ea typeface="Roboto"/>
              <a:cs typeface="Roboto"/>
              <a:sym typeface="Roboto"/>
            </a:endParaRPr>
          </a:p>
          <a:p>
            <a:pPr marL="914400" lvl="1" indent="-298450" algn="l" rtl="0">
              <a:lnSpc>
                <a:spcPct val="115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How do you differentiate between 2D and 3D models? </a:t>
            </a:r>
            <a:endParaRPr>
              <a:solidFill>
                <a:schemeClr val="dk2"/>
              </a:solidFill>
              <a:latin typeface="Roboto"/>
              <a:ea typeface="Roboto"/>
              <a:cs typeface="Roboto"/>
              <a:sym typeface="Roboto"/>
            </a:endParaRPr>
          </a:p>
          <a:p>
            <a:pPr marL="914400" lvl="1" indent="-298450" algn="l" rtl="0">
              <a:lnSpc>
                <a:spcPct val="115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Can I decipher from the filetype what phase of the project the records come from? </a:t>
            </a:r>
            <a:endParaRPr>
              <a:solidFill>
                <a:schemeClr val="dk2"/>
              </a:solidFill>
              <a:latin typeface="Roboto"/>
              <a:ea typeface="Roboto"/>
              <a:cs typeface="Roboto"/>
              <a:sym typeface="Roboto"/>
            </a:endParaRPr>
          </a:p>
          <a:p>
            <a:pPr marL="914400" lvl="1" indent="-311150" algn="l" rtl="0">
              <a:lnSpc>
                <a:spcPct val="115000"/>
              </a:lnSpc>
              <a:spcBef>
                <a:spcPts val="0"/>
              </a:spcBef>
              <a:spcAft>
                <a:spcPts val="0"/>
              </a:spcAft>
              <a:buClr>
                <a:schemeClr val="dk2"/>
              </a:buClr>
              <a:buSzPts val="1300"/>
              <a:buFont typeface="Roboto"/>
              <a:buChar char="○"/>
            </a:pPr>
            <a:r>
              <a:rPr lang="en">
                <a:solidFill>
                  <a:schemeClr val="dk2"/>
                </a:solidFill>
                <a:latin typeface="Roboto"/>
                <a:ea typeface="Roboto"/>
                <a:cs typeface="Roboto"/>
                <a:sym typeface="Roboto"/>
              </a:rPr>
              <a:t>Is there a way to emulate old software on a local machine to access models and drawings?   </a:t>
            </a:r>
            <a:endParaRPr>
              <a:solidFill>
                <a:schemeClr val="dk2"/>
              </a:solidFill>
              <a:latin typeface="Roboto"/>
              <a:ea typeface="Roboto"/>
              <a:cs typeface="Roboto"/>
              <a:sym typeface="Roboto"/>
            </a:endParaRPr>
          </a:p>
          <a:p>
            <a:pPr marL="457200" lvl="0" indent="-311150" algn="l" rtl="0">
              <a:lnSpc>
                <a:spcPct val="115000"/>
              </a:lnSpc>
              <a:spcBef>
                <a:spcPts val="0"/>
              </a:spcBef>
              <a:spcAft>
                <a:spcPts val="0"/>
              </a:spcAft>
              <a:buClr>
                <a:schemeClr val="dk2"/>
              </a:buClr>
              <a:buSzPts val="1300"/>
              <a:buFont typeface="Roboto"/>
              <a:buChar char="●"/>
            </a:pPr>
            <a:r>
              <a:rPr lang="en" sz="1300">
                <a:solidFill>
                  <a:schemeClr val="dk2"/>
                </a:solidFill>
                <a:latin typeface="Roboto"/>
                <a:ea typeface="Roboto"/>
                <a:cs typeface="Roboto"/>
                <a:sym typeface="Roboto"/>
              </a:rPr>
              <a:t>File types</a:t>
            </a:r>
            <a:endParaRPr sz="1300">
              <a:solidFill>
                <a:schemeClr val="dk2"/>
              </a:solidFill>
              <a:latin typeface="Roboto"/>
              <a:ea typeface="Roboto"/>
              <a:cs typeface="Roboto"/>
              <a:sym typeface="Roboto"/>
            </a:endParaRPr>
          </a:p>
          <a:p>
            <a:pPr marL="914400" lvl="1" indent="-298450" algn="l" rtl="0">
              <a:lnSpc>
                <a:spcPct val="115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What are typical cad/bim file extensions? </a:t>
            </a:r>
            <a:endParaRPr>
              <a:solidFill>
                <a:schemeClr val="dk2"/>
              </a:solidFill>
              <a:latin typeface="Roboto"/>
              <a:ea typeface="Roboto"/>
              <a:cs typeface="Roboto"/>
              <a:sym typeface="Roboto"/>
            </a:endParaRPr>
          </a:p>
          <a:p>
            <a:pPr marL="914400" lvl="1" indent="-298450" algn="l" rtl="0">
              <a:lnSpc>
                <a:spcPct val="115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If there is no extension available how do I determine format type?</a:t>
            </a:r>
            <a:endParaRPr>
              <a:solidFill>
                <a:schemeClr val="dk2"/>
              </a:solidFill>
              <a:latin typeface="Roboto"/>
              <a:ea typeface="Roboto"/>
              <a:cs typeface="Roboto"/>
              <a:sym typeface="Roboto"/>
            </a:endParaRPr>
          </a:p>
          <a:p>
            <a:pPr marL="914400" lvl="1" indent="-298450" algn="l" rtl="0">
              <a:lnSpc>
                <a:spcPct val="115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What are some open source programs that can open dwg and dxf files? </a:t>
            </a:r>
            <a:endParaRPr>
              <a:solidFill>
                <a:schemeClr val="dk2"/>
              </a:solidFill>
              <a:latin typeface="Roboto"/>
              <a:ea typeface="Roboto"/>
              <a:cs typeface="Roboto"/>
              <a:sym typeface="Roboto"/>
            </a:endParaRPr>
          </a:p>
          <a:p>
            <a:pPr marL="914400" lvl="1" indent="-298450" algn="l" rtl="0">
              <a:lnSpc>
                <a:spcPct val="115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Can I export PDF from them?</a:t>
            </a:r>
            <a:endParaRPr>
              <a:solidFill>
                <a:schemeClr val="dk2"/>
              </a:solidFill>
              <a:latin typeface="Roboto"/>
              <a:ea typeface="Roboto"/>
              <a:cs typeface="Roboto"/>
              <a:sym typeface="Roboto"/>
            </a:endParaRPr>
          </a:p>
          <a:p>
            <a:pPr marL="457200" lvl="0" indent="-311150" algn="l" rtl="0">
              <a:lnSpc>
                <a:spcPct val="115000"/>
              </a:lnSpc>
              <a:spcBef>
                <a:spcPts val="0"/>
              </a:spcBef>
              <a:spcAft>
                <a:spcPts val="0"/>
              </a:spcAft>
              <a:buClr>
                <a:schemeClr val="dk2"/>
              </a:buClr>
              <a:buSzPts val="1300"/>
              <a:buFont typeface="Roboto"/>
              <a:buChar char="●"/>
            </a:pPr>
            <a:r>
              <a:rPr lang="en" sz="1300">
                <a:solidFill>
                  <a:schemeClr val="dk2"/>
                </a:solidFill>
                <a:latin typeface="Roboto"/>
                <a:ea typeface="Roboto"/>
                <a:cs typeface="Roboto"/>
                <a:sym typeface="Roboto"/>
              </a:rPr>
              <a:t>Preservation</a:t>
            </a:r>
            <a:endParaRPr sz="1300">
              <a:solidFill>
                <a:schemeClr val="dk2"/>
              </a:solidFill>
              <a:latin typeface="Roboto"/>
              <a:ea typeface="Roboto"/>
              <a:cs typeface="Roboto"/>
              <a:sym typeface="Roboto"/>
            </a:endParaRPr>
          </a:p>
          <a:p>
            <a:pPr marL="914400" lvl="1" indent="-298450" algn="l" rtl="0">
              <a:lnSpc>
                <a:spcPct val="115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Are dwg and dxf formats appropriate preservation formats for 2D models? Are paper copies or print-outs, PDFs or 3d PDFs?</a:t>
            </a:r>
            <a:endParaRPr>
              <a:solidFill>
                <a:schemeClr val="dk2"/>
              </a:solidFill>
              <a:latin typeface="Roboto"/>
              <a:ea typeface="Roboto"/>
              <a:cs typeface="Roboto"/>
              <a:sym typeface="Roboto"/>
            </a:endParaRPr>
          </a:p>
          <a:p>
            <a:pPr marL="457200" lvl="0" indent="-311150" algn="l" rtl="0">
              <a:lnSpc>
                <a:spcPct val="115000"/>
              </a:lnSpc>
              <a:spcBef>
                <a:spcPts val="0"/>
              </a:spcBef>
              <a:spcAft>
                <a:spcPts val="0"/>
              </a:spcAft>
              <a:buClr>
                <a:schemeClr val="dk2"/>
              </a:buClr>
              <a:buSzPts val="1300"/>
              <a:buFont typeface="Roboto"/>
              <a:buChar char="●"/>
            </a:pPr>
            <a:r>
              <a:rPr lang="en" sz="1300">
                <a:solidFill>
                  <a:schemeClr val="dk2"/>
                </a:solidFill>
                <a:latin typeface="Roboto"/>
                <a:ea typeface="Roboto"/>
                <a:cs typeface="Roboto"/>
                <a:sym typeface="Roboto"/>
              </a:rPr>
              <a:t>Donor Agreement/Administrative</a:t>
            </a:r>
            <a:endParaRPr sz="1300">
              <a:solidFill>
                <a:schemeClr val="dk2"/>
              </a:solidFill>
              <a:latin typeface="Roboto"/>
              <a:ea typeface="Roboto"/>
              <a:cs typeface="Roboto"/>
              <a:sym typeface="Roboto"/>
            </a:endParaRPr>
          </a:p>
          <a:p>
            <a:pPr marL="914400" lvl="1" indent="-298450" algn="l" rtl="0">
              <a:lnSpc>
                <a:spcPct val="115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How to deal with restricted models and drawings?</a:t>
            </a:r>
            <a:endParaRPr>
              <a:solidFill>
                <a:schemeClr val="dk2"/>
              </a:solidFill>
              <a:latin typeface="Roboto"/>
              <a:ea typeface="Roboto"/>
              <a:cs typeface="Roboto"/>
              <a:sym typeface="Roboto"/>
            </a:endParaRPr>
          </a:p>
          <a:p>
            <a:pPr marL="914400" lvl="1" indent="-298450" algn="l" rtl="0">
              <a:lnSpc>
                <a:spcPct val="115000"/>
              </a:lnSpc>
              <a:spcBef>
                <a:spcPts val="0"/>
              </a:spcBef>
              <a:spcAft>
                <a:spcPts val="0"/>
              </a:spcAft>
              <a:buClr>
                <a:schemeClr val="dk2"/>
              </a:buClr>
              <a:buSzPts val="1100"/>
              <a:buFont typeface="Roboto"/>
              <a:buChar char="○"/>
            </a:pPr>
            <a:r>
              <a:rPr lang="en">
                <a:solidFill>
                  <a:schemeClr val="dk2"/>
                </a:solidFill>
                <a:latin typeface="Roboto"/>
                <a:ea typeface="Roboto"/>
                <a:cs typeface="Roboto"/>
                <a:sym typeface="Roboto"/>
              </a:rPr>
              <a:t>What is needed in the Deed of Gift (credentials, permissions, etc.)  to access the files during acquisition?</a:t>
            </a:r>
            <a:endParaRPr>
              <a:solidFill>
                <a:schemeClr val="dk2"/>
              </a:solidFill>
              <a:latin typeface="Roboto"/>
              <a:ea typeface="Roboto"/>
              <a:cs typeface="Roboto"/>
              <a:sym typeface="Roboto"/>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2"/>
              </a:buClr>
              <a:buSzPts val="1600"/>
              <a:buNone/>
              <a:defRPr sz="1600">
                <a:solidFill>
                  <a:schemeClr val="lt2"/>
                </a:solidFill>
              </a:defRPr>
            </a:lvl1pPr>
            <a:lvl2pPr lvl="1" algn="l">
              <a:lnSpc>
                <a:spcPct val="100000"/>
              </a:lnSpc>
              <a:spcBef>
                <a:spcPts val="0"/>
              </a:spcBef>
              <a:spcAft>
                <a:spcPts val="0"/>
              </a:spcAft>
              <a:buClr>
                <a:schemeClr val="lt2"/>
              </a:buClr>
              <a:buSzPts val="1600"/>
              <a:buNone/>
              <a:defRPr sz="1600">
                <a:solidFill>
                  <a:schemeClr val="lt2"/>
                </a:solidFill>
              </a:defRPr>
            </a:lvl2pPr>
            <a:lvl3pPr lvl="2" algn="l">
              <a:lnSpc>
                <a:spcPct val="100000"/>
              </a:lnSpc>
              <a:spcBef>
                <a:spcPts val="0"/>
              </a:spcBef>
              <a:spcAft>
                <a:spcPts val="0"/>
              </a:spcAft>
              <a:buClr>
                <a:schemeClr val="lt2"/>
              </a:buClr>
              <a:buSzPts val="1600"/>
              <a:buNone/>
              <a:defRPr sz="1600">
                <a:solidFill>
                  <a:schemeClr val="lt2"/>
                </a:solidFill>
              </a:defRPr>
            </a:lvl3pPr>
            <a:lvl4pPr lvl="3" algn="l">
              <a:lnSpc>
                <a:spcPct val="100000"/>
              </a:lnSpc>
              <a:spcBef>
                <a:spcPts val="0"/>
              </a:spcBef>
              <a:spcAft>
                <a:spcPts val="0"/>
              </a:spcAft>
              <a:buClr>
                <a:schemeClr val="lt2"/>
              </a:buClr>
              <a:buSzPts val="1600"/>
              <a:buNone/>
              <a:defRPr sz="1600">
                <a:solidFill>
                  <a:schemeClr val="lt2"/>
                </a:solidFill>
              </a:defRPr>
            </a:lvl4pPr>
            <a:lvl5pPr lvl="4" algn="l">
              <a:lnSpc>
                <a:spcPct val="100000"/>
              </a:lnSpc>
              <a:spcBef>
                <a:spcPts val="0"/>
              </a:spcBef>
              <a:spcAft>
                <a:spcPts val="0"/>
              </a:spcAft>
              <a:buClr>
                <a:schemeClr val="lt2"/>
              </a:buClr>
              <a:buSzPts val="1600"/>
              <a:buNone/>
              <a:defRPr sz="1600">
                <a:solidFill>
                  <a:schemeClr val="lt2"/>
                </a:solidFill>
              </a:defRPr>
            </a:lvl5pPr>
            <a:lvl6pPr lvl="5" algn="l">
              <a:lnSpc>
                <a:spcPct val="100000"/>
              </a:lnSpc>
              <a:spcBef>
                <a:spcPts val="0"/>
              </a:spcBef>
              <a:spcAft>
                <a:spcPts val="0"/>
              </a:spcAft>
              <a:buClr>
                <a:schemeClr val="lt2"/>
              </a:buClr>
              <a:buSzPts val="1600"/>
              <a:buNone/>
              <a:defRPr sz="1600">
                <a:solidFill>
                  <a:schemeClr val="lt2"/>
                </a:solidFill>
              </a:defRPr>
            </a:lvl6pPr>
            <a:lvl7pPr lvl="6" algn="l">
              <a:lnSpc>
                <a:spcPct val="100000"/>
              </a:lnSpc>
              <a:spcBef>
                <a:spcPts val="0"/>
              </a:spcBef>
              <a:spcAft>
                <a:spcPts val="0"/>
              </a:spcAft>
              <a:buClr>
                <a:schemeClr val="lt2"/>
              </a:buClr>
              <a:buSzPts val="1600"/>
              <a:buNone/>
              <a:defRPr sz="1600">
                <a:solidFill>
                  <a:schemeClr val="lt2"/>
                </a:solidFill>
              </a:defRPr>
            </a:lvl7pPr>
            <a:lvl8pPr lvl="7" algn="l">
              <a:lnSpc>
                <a:spcPct val="100000"/>
              </a:lnSpc>
              <a:spcBef>
                <a:spcPts val="0"/>
              </a:spcBef>
              <a:spcAft>
                <a:spcPts val="0"/>
              </a:spcAft>
              <a:buClr>
                <a:schemeClr val="lt2"/>
              </a:buClr>
              <a:buSzPts val="1600"/>
              <a:buNone/>
              <a:defRPr sz="1600">
                <a:solidFill>
                  <a:schemeClr val="lt2"/>
                </a:solidFill>
              </a:defRPr>
            </a:lvl8pPr>
            <a:lvl9pPr lvl="8" algn="l">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chemeClr val="lt1"/>
              </a:buClr>
              <a:buSzPts val="10000"/>
              <a:buNone/>
              <a:defRPr sz="10000">
                <a:solidFill>
                  <a:schemeClr val="lt1"/>
                </a:solidFill>
              </a:defRPr>
            </a:lvl1pPr>
            <a:lvl2pPr lvl="1" algn="l">
              <a:lnSpc>
                <a:spcPct val="100000"/>
              </a:lnSpc>
              <a:spcBef>
                <a:spcPts val="0"/>
              </a:spcBef>
              <a:spcAft>
                <a:spcPts val="0"/>
              </a:spcAft>
              <a:buClr>
                <a:schemeClr val="lt1"/>
              </a:buClr>
              <a:buSzPts val="10000"/>
              <a:buNone/>
              <a:defRPr sz="10000">
                <a:solidFill>
                  <a:schemeClr val="lt1"/>
                </a:solidFill>
              </a:defRPr>
            </a:lvl2pPr>
            <a:lvl3pPr lvl="2" algn="l">
              <a:lnSpc>
                <a:spcPct val="100000"/>
              </a:lnSpc>
              <a:spcBef>
                <a:spcPts val="0"/>
              </a:spcBef>
              <a:spcAft>
                <a:spcPts val="0"/>
              </a:spcAft>
              <a:buClr>
                <a:schemeClr val="lt1"/>
              </a:buClr>
              <a:buSzPts val="10000"/>
              <a:buNone/>
              <a:defRPr sz="10000">
                <a:solidFill>
                  <a:schemeClr val="lt1"/>
                </a:solidFill>
              </a:defRPr>
            </a:lvl3pPr>
            <a:lvl4pPr lvl="3" algn="l">
              <a:lnSpc>
                <a:spcPct val="100000"/>
              </a:lnSpc>
              <a:spcBef>
                <a:spcPts val="0"/>
              </a:spcBef>
              <a:spcAft>
                <a:spcPts val="0"/>
              </a:spcAft>
              <a:buClr>
                <a:schemeClr val="lt1"/>
              </a:buClr>
              <a:buSzPts val="10000"/>
              <a:buNone/>
              <a:defRPr sz="10000">
                <a:solidFill>
                  <a:schemeClr val="lt1"/>
                </a:solidFill>
              </a:defRPr>
            </a:lvl4pPr>
            <a:lvl5pPr lvl="4" algn="l">
              <a:lnSpc>
                <a:spcPct val="100000"/>
              </a:lnSpc>
              <a:spcBef>
                <a:spcPts val="0"/>
              </a:spcBef>
              <a:spcAft>
                <a:spcPts val="0"/>
              </a:spcAft>
              <a:buClr>
                <a:schemeClr val="lt1"/>
              </a:buClr>
              <a:buSzPts val="10000"/>
              <a:buNone/>
              <a:defRPr sz="10000">
                <a:solidFill>
                  <a:schemeClr val="lt1"/>
                </a:solidFill>
              </a:defRPr>
            </a:lvl5pPr>
            <a:lvl6pPr lvl="5" algn="l">
              <a:lnSpc>
                <a:spcPct val="100000"/>
              </a:lnSpc>
              <a:spcBef>
                <a:spcPts val="0"/>
              </a:spcBef>
              <a:spcAft>
                <a:spcPts val="0"/>
              </a:spcAft>
              <a:buClr>
                <a:schemeClr val="lt1"/>
              </a:buClr>
              <a:buSzPts val="10000"/>
              <a:buNone/>
              <a:defRPr sz="10000">
                <a:solidFill>
                  <a:schemeClr val="lt1"/>
                </a:solidFill>
              </a:defRPr>
            </a:lvl6pPr>
            <a:lvl7pPr lvl="6" algn="l">
              <a:lnSpc>
                <a:spcPct val="100000"/>
              </a:lnSpc>
              <a:spcBef>
                <a:spcPts val="0"/>
              </a:spcBef>
              <a:spcAft>
                <a:spcPts val="0"/>
              </a:spcAft>
              <a:buClr>
                <a:schemeClr val="lt1"/>
              </a:buClr>
              <a:buSzPts val="10000"/>
              <a:buNone/>
              <a:defRPr sz="10000">
                <a:solidFill>
                  <a:schemeClr val="lt1"/>
                </a:solidFill>
              </a:defRPr>
            </a:lvl7pPr>
            <a:lvl8pPr lvl="7" algn="l">
              <a:lnSpc>
                <a:spcPct val="100000"/>
              </a:lnSpc>
              <a:spcBef>
                <a:spcPts val="0"/>
              </a:spcBef>
              <a:spcAft>
                <a:spcPts val="0"/>
              </a:spcAft>
              <a:buClr>
                <a:schemeClr val="lt1"/>
              </a:buClr>
              <a:buSzPts val="10000"/>
              <a:buNone/>
              <a:defRPr sz="10000">
                <a:solidFill>
                  <a:schemeClr val="lt1"/>
                </a:solidFill>
              </a:defRPr>
            </a:lvl8pPr>
            <a:lvl9pPr lvl="8" algn="l">
              <a:lnSpc>
                <a:spcPct val="100000"/>
              </a:lnSpc>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a:noFill/>
          <a:ln>
            <a:noFill/>
          </a:ln>
        </p:spPr>
        <p:txBody>
          <a:bodyPr spcFirstLastPara="1" wrap="square" lIns="91425" tIns="91425" rIns="91425" bIns="91425" anchor="t" anchorCtr="0">
            <a:noAutofit/>
          </a:bodyPr>
          <a:lstStyle>
            <a:lvl1pPr marL="457200" lvl="0" indent="-311150" algn="l">
              <a:lnSpc>
                <a:spcPct val="115000"/>
              </a:lnSpc>
              <a:spcBef>
                <a:spcPts val="0"/>
              </a:spcBef>
              <a:spcAft>
                <a:spcPts val="0"/>
              </a:spcAft>
              <a:buClr>
                <a:schemeClr val="accent2"/>
              </a:buClr>
              <a:buSzPts val="1300"/>
              <a:buChar char="●"/>
              <a:defRPr>
                <a:solidFill>
                  <a:schemeClr val="accent2"/>
                </a:solidFill>
              </a:defRPr>
            </a:lvl1pPr>
            <a:lvl2pPr marL="914400" lvl="1" indent="-298450" algn="l">
              <a:lnSpc>
                <a:spcPct val="115000"/>
              </a:lnSpc>
              <a:spcBef>
                <a:spcPts val="1600"/>
              </a:spcBef>
              <a:spcAft>
                <a:spcPts val="0"/>
              </a:spcAft>
              <a:buClr>
                <a:schemeClr val="accent2"/>
              </a:buClr>
              <a:buSzPts val="1100"/>
              <a:buChar char="○"/>
              <a:defRPr>
                <a:solidFill>
                  <a:schemeClr val="accent2"/>
                </a:solidFill>
              </a:defRPr>
            </a:lvl2pPr>
            <a:lvl3pPr marL="1371600" lvl="2" indent="-298450" algn="l">
              <a:lnSpc>
                <a:spcPct val="115000"/>
              </a:lnSpc>
              <a:spcBef>
                <a:spcPts val="1600"/>
              </a:spcBef>
              <a:spcAft>
                <a:spcPts val="0"/>
              </a:spcAft>
              <a:buClr>
                <a:schemeClr val="accent2"/>
              </a:buClr>
              <a:buSzPts val="1100"/>
              <a:buChar char="■"/>
              <a:defRPr>
                <a:solidFill>
                  <a:schemeClr val="accent2"/>
                </a:solidFill>
              </a:defRPr>
            </a:lvl3pPr>
            <a:lvl4pPr marL="1828800" lvl="3" indent="-298450" algn="l">
              <a:lnSpc>
                <a:spcPct val="115000"/>
              </a:lnSpc>
              <a:spcBef>
                <a:spcPts val="1600"/>
              </a:spcBef>
              <a:spcAft>
                <a:spcPts val="0"/>
              </a:spcAft>
              <a:buClr>
                <a:schemeClr val="accent2"/>
              </a:buClr>
              <a:buSzPts val="1100"/>
              <a:buChar char="●"/>
              <a:defRPr>
                <a:solidFill>
                  <a:schemeClr val="accent2"/>
                </a:solidFill>
              </a:defRPr>
            </a:lvl4pPr>
            <a:lvl5pPr marL="2286000" lvl="4" indent="-298450" algn="l">
              <a:lnSpc>
                <a:spcPct val="115000"/>
              </a:lnSpc>
              <a:spcBef>
                <a:spcPts val="1600"/>
              </a:spcBef>
              <a:spcAft>
                <a:spcPts val="0"/>
              </a:spcAft>
              <a:buClr>
                <a:schemeClr val="accent2"/>
              </a:buClr>
              <a:buSzPts val="1100"/>
              <a:buChar char="○"/>
              <a:defRPr>
                <a:solidFill>
                  <a:schemeClr val="accent2"/>
                </a:solidFill>
              </a:defRPr>
            </a:lvl5pPr>
            <a:lvl6pPr marL="2743200" lvl="5" indent="-298450" algn="l">
              <a:lnSpc>
                <a:spcPct val="115000"/>
              </a:lnSpc>
              <a:spcBef>
                <a:spcPts val="1600"/>
              </a:spcBef>
              <a:spcAft>
                <a:spcPts val="0"/>
              </a:spcAft>
              <a:buClr>
                <a:schemeClr val="accent2"/>
              </a:buClr>
              <a:buSzPts val="1100"/>
              <a:buChar char="■"/>
              <a:defRPr>
                <a:solidFill>
                  <a:schemeClr val="accent2"/>
                </a:solidFill>
              </a:defRPr>
            </a:lvl6pPr>
            <a:lvl7pPr marL="3200400" lvl="6" indent="-298450" algn="l">
              <a:lnSpc>
                <a:spcPct val="115000"/>
              </a:lnSpc>
              <a:spcBef>
                <a:spcPts val="1600"/>
              </a:spcBef>
              <a:spcAft>
                <a:spcPts val="0"/>
              </a:spcAft>
              <a:buClr>
                <a:schemeClr val="accent2"/>
              </a:buClr>
              <a:buSzPts val="1100"/>
              <a:buChar char="●"/>
              <a:defRPr>
                <a:solidFill>
                  <a:schemeClr val="accent2"/>
                </a:solidFill>
              </a:defRPr>
            </a:lvl7pPr>
            <a:lvl8pPr marL="3657600" lvl="7" indent="-298450" algn="l">
              <a:lnSpc>
                <a:spcPct val="115000"/>
              </a:lnSpc>
              <a:spcBef>
                <a:spcPts val="1600"/>
              </a:spcBef>
              <a:spcAft>
                <a:spcPts val="0"/>
              </a:spcAft>
              <a:buClr>
                <a:schemeClr val="accent2"/>
              </a:buClr>
              <a:buSzPts val="1100"/>
              <a:buChar char="○"/>
              <a:defRPr>
                <a:solidFill>
                  <a:schemeClr val="accent2"/>
                </a:solidFill>
              </a:defRPr>
            </a:lvl8pPr>
            <a:lvl9pPr marL="4114800" lvl="8" indent="-298450" algn="l">
              <a:lnSpc>
                <a:spcPct val="115000"/>
              </a:lnSpc>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
        <p:cNvGrpSpPr/>
        <p:nvPr/>
      </p:nvGrpSpPr>
      <p:grpSpPr>
        <a:xfrm>
          <a:off x="0" y="0"/>
          <a:ext cx="0" cy="0"/>
          <a:chOff x="0" y="0"/>
          <a:chExt cx="0" cy="0"/>
        </a:xfrm>
      </p:grpSpPr>
      <p:sp>
        <p:nvSpPr>
          <p:cNvPr id="15" name="Google Shape;15;p3"/>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3"/>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17" name="Google Shape;17;p3"/>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18" name="Google Shape;18;p3"/>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a:endParaRPr/>
          </a:p>
        </p:txBody>
      </p:sp>
      <p:sp>
        <p:nvSpPr>
          <p:cNvPr id="19" name="Google Shape;19;p3"/>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1600"/>
              </a:spcBef>
              <a:spcAft>
                <a:spcPts val="0"/>
              </a:spcAft>
              <a:buSzPts val="1100"/>
              <a:buChar char="○"/>
              <a:defRPr/>
            </a:lvl2pPr>
            <a:lvl3pPr marL="1371600" lvl="2" indent="-298450" algn="l">
              <a:lnSpc>
                <a:spcPct val="115000"/>
              </a:lnSpc>
              <a:spcBef>
                <a:spcPts val="1600"/>
              </a:spcBef>
              <a:spcAft>
                <a:spcPts val="0"/>
              </a:spcAft>
              <a:buSzPts val="1100"/>
              <a:buChar char="■"/>
              <a:defRPr/>
            </a:lvl3pPr>
            <a:lvl4pPr marL="1828800" lvl="3" indent="-298450" algn="l">
              <a:lnSpc>
                <a:spcPct val="115000"/>
              </a:lnSpc>
              <a:spcBef>
                <a:spcPts val="1600"/>
              </a:spcBef>
              <a:spcAft>
                <a:spcPts val="0"/>
              </a:spcAft>
              <a:buSzPts val="1100"/>
              <a:buChar char="●"/>
              <a:defRPr/>
            </a:lvl4pPr>
            <a:lvl5pPr marL="2286000" lvl="4" indent="-298450" algn="l">
              <a:lnSpc>
                <a:spcPct val="115000"/>
              </a:lnSpc>
              <a:spcBef>
                <a:spcPts val="1600"/>
              </a:spcBef>
              <a:spcAft>
                <a:spcPts val="0"/>
              </a:spcAft>
              <a:buSzPts val="1100"/>
              <a:buChar char="○"/>
              <a:defRPr/>
            </a:lvl5pPr>
            <a:lvl6pPr marL="2743200" lvl="5" indent="-298450" algn="l">
              <a:lnSpc>
                <a:spcPct val="115000"/>
              </a:lnSpc>
              <a:spcBef>
                <a:spcPts val="1600"/>
              </a:spcBef>
              <a:spcAft>
                <a:spcPts val="0"/>
              </a:spcAft>
              <a:buSzPts val="1100"/>
              <a:buChar char="■"/>
              <a:defRPr/>
            </a:lvl6pPr>
            <a:lvl7pPr marL="3200400" lvl="6" indent="-298450" algn="l">
              <a:lnSpc>
                <a:spcPct val="115000"/>
              </a:lnSpc>
              <a:spcBef>
                <a:spcPts val="1600"/>
              </a:spcBef>
              <a:spcAft>
                <a:spcPts val="0"/>
              </a:spcAft>
              <a:buSzPts val="1100"/>
              <a:buChar char="●"/>
              <a:defRPr/>
            </a:lvl7pPr>
            <a:lvl8pPr marL="3657600" lvl="7" indent="-298450" algn="l">
              <a:lnSpc>
                <a:spcPct val="115000"/>
              </a:lnSpc>
              <a:spcBef>
                <a:spcPts val="1600"/>
              </a:spcBef>
              <a:spcAft>
                <a:spcPts val="0"/>
              </a:spcAft>
              <a:buSzPts val="1100"/>
              <a:buChar char="○"/>
              <a:defRPr/>
            </a:lvl8pPr>
            <a:lvl9pPr marL="4114800" lvl="8" indent="-298450" algn="l">
              <a:lnSpc>
                <a:spcPct val="115000"/>
              </a:lnSpc>
              <a:spcBef>
                <a:spcPts val="1600"/>
              </a:spcBef>
              <a:spcAft>
                <a:spcPts val="1600"/>
              </a:spcAft>
              <a:buSzPts val="1100"/>
              <a:buChar char="■"/>
              <a:defRPr/>
            </a:lvl9pPr>
          </a:lstStyle>
          <a:p>
            <a:endParaRPr/>
          </a:p>
        </p:txBody>
      </p:sp>
      <p:sp>
        <p:nvSpPr>
          <p:cNvPr id="20" name="Google Shape;20;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21"/>
        <p:cNvGrpSpPr/>
        <p:nvPr/>
      </p:nvGrpSpPr>
      <p:grpSpPr>
        <a:xfrm>
          <a:off x="0" y="0"/>
          <a:ext cx="0" cy="0"/>
          <a:chOff x="0" y="0"/>
          <a:chExt cx="0" cy="0"/>
        </a:xfrm>
      </p:grpSpPr>
      <p:sp>
        <p:nvSpPr>
          <p:cNvPr id="22" name="Google Shape;22;p4"/>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23" name="Google Shape;23;p4"/>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24" name="Google Shape;24;p4"/>
          <p:cNvSpPr txBox="1">
            <a:spLocks noGrp="1"/>
          </p:cNvSpPr>
          <p:nvPr>
            <p:ph type="title"/>
          </p:nvPr>
        </p:nvSpPr>
        <p:spPr>
          <a:xfrm>
            <a:off x="311700" y="539725"/>
            <a:ext cx="8520600" cy="12825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endParaRPr/>
          </a:p>
        </p:txBody>
      </p:sp>
      <p:sp>
        <p:nvSpPr>
          <p:cNvPr id="25" name="Google Shape;25;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5"/>
          <p:cNvSpPr txBox="1">
            <a:spLocks noGrp="1"/>
          </p:cNvSpPr>
          <p:nvPr>
            <p:ph type="title"/>
          </p:nvPr>
        </p:nvSpPr>
        <p:spPr>
          <a:xfrm>
            <a:off x="311725" y="500925"/>
            <a:ext cx="8520600" cy="623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a:noFill/>
          <a:ln>
            <a:noFill/>
          </a:ln>
        </p:spPr>
        <p:txBody>
          <a:bodyPr spcFirstLastPara="1" wrap="square" lIns="91425" tIns="91425" rIns="91425" bIns="91425" anchor="t" anchorCtr="0">
            <a:no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1600"/>
              </a:spcBef>
              <a:spcAft>
                <a:spcPts val="0"/>
              </a:spcAft>
              <a:buSzPts val="1100"/>
              <a:buChar char="○"/>
              <a:defRPr/>
            </a:lvl2pPr>
            <a:lvl3pPr marL="1371600" lvl="2" indent="-298450" algn="l">
              <a:lnSpc>
                <a:spcPct val="115000"/>
              </a:lnSpc>
              <a:spcBef>
                <a:spcPts val="1600"/>
              </a:spcBef>
              <a:spcAft>
                <a:spcPts val="0"/>
              </a:spcAft>
              <a:buSzPts val="1100"/>
              <a:buChar char="■"/>
              <a:defRPr/>
            </a:lvl3pPr>
            <a:lvl4pPr marL="1828800" lvl="3" indent="-298450" algn="l">
              <a:lnSpc>
                <a:spcPct val="115000"/>
              </a:lnSpc>
              <a:spcBef>
                <a:spcPts val="1600"/>
              </a:spcBef>
              <a:spcAft>
                <a:spcPts val="0"/>
              </a:spcAft>
              <a:buSzPts val="1100"/>
              <a:buChar char="●"/>
              <a:defRPr/>
            </a:lvl4pPr>
            <a:lvl5pPr marL="2286000" lvl="4" indent="-298450" algn="l">
              <a:lnSpc>
                <a:spcPct val="115000"/>
              </a:lnSpc>
              <a:spcBef>
                <a:spcPts val="1600"/>
              </a:spcBef>
              <a:spcAft>
                <a:spcPts val="0"/>
              </a:spcAft>
              <a:buSzPts val="1100"/>
              <a:buChar char="○"/>
              <a:defRPr/>
            </a:lvl5pPr>
            <a:lvl6pPr marL="2743200" lvl="5" indent="-298450" algn="l">
              <a:lnSpc>
                <a:spcPct val="115000"/>
              </a:lnSpc>
              <a:spcBef>
                <a:spcPts val="1600"/>
              </a:spcBef>
              <a:spcAft>
                <a:spcPts val="0"/>
              </a:spcAft>
              <a:buSzPts val="1100"/>
              <a:buChar char="■"/>
              <a:defRPr/>
            </a:lvl6pPr>
            <a:lvl7pPr marL="3200400" lvl="6" indent="-298450" algn="l">
              <a:lnSpc>
                <a:spcPct val="115000"/>
              </a:lnSpc>
              <a:spcBef>
                <a:spcPts val="1600"/>
              </a:spcBef>
              <a:spcAft>
                <a:spcPts val="0"/>
              </a:spcAft>
              <a:buSzPts val="1100"/>
              <a:buChar char="●"/>
              <a:defRPr/>
            </a:lvl7pPr>
            <a:lvl8pPr marL="3657600" lvl="7" indent="-298450" algn="l">
              <a:lnSpc>
                <a:spcPct val="115000"/>
              </a:lnSpc>
              <a:spcBef>
                <a:spcPts val="1600"/>
              </a:spcBef>
              <a:spcAft>
                <a:spcPts val="0"/>
              </a:spcAft>
              <a:buSzPts val="1100"/>
              <a:buChar char="○"/>
              <a:defRPr/>
            </a:lvl8pPr>
            <a:lvl9pPr marL="4114800" lvl="8" indent="-298450" algn="l">
              <a:lnSpc>
                <a:spcPct val="115000"/>
              </a:lnSpc>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a:noFill/>
          <a:ln>
            <a:noFill/>
          </a:ln>
        </p:spPr>
        <p:txBody>
          <a:bodyPr spcFirstLastPara="1" wrap="square" lIns="91425" tIns="91425" rIns="91425" bIns="91425" anchor="t" anchorCtr="0">
            <a:no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1600"/>
              </a:spcBef>
              <a:spcAft>
                <a:spcPts val="0"/>
              </a:spcAft>
              <a:buSzPts val="1100"/>
              <a:buChar char="○"/>
              <a:defRPr/>
            </a:lvl2pPr>
            <a:lvl3pPr marL="1371600" lvl="2" indent="-298450" algn="l">
              <a:lnSpc>
                <a:spcPct val="115000"/>
              </a:lnSpc>
              <a:spcBef>
                <a:spcPts val="1600"/>
              </a:spcBef>
              <a:spcAft>
                <a:spcPts val="0"/>
              </a:spcAft>
              <a:buSzPts val="1100"/>
              <a:buChar char="■"/>
              <a:defRPr/>
            </a:lvl3pPr>
            <a:lvl4pPr marL="1828800" lvl="3" indent="-298450" algn="l">
              <a:lnSpc>
                <a:spcPct val="115000"/>
              </a:lnSpc>
              <a:spcBef>
                <a:spcPts val="1600"/>
              </a:spcBef>
              <a:spcAft>
                <a:spcPts val="0"/>
              </a:spcAft>
              <a:buSzPts val="1100"/>
              <a:buChar char="●"/>
              <a:defRPr/>
            </a:lvl4pPr>
            <a:lvl5pPr marL="2286000" lvl="4" indent="-298450" algn="l">
              <a:lnSpc>
                <a:spcPct val="115000"/>
              </a:lnSpc>
              <a:spcBef>
                <a:spcPts val="1600"/>
              </a:spcBef>
              <a:spcAft>
                <a:spcPts val="0"/>
              </a:spcAft>
              <a:buSzPts val="1100"/>
              <a:buChar char="○"/>
              <a:defRPr/>
            </a:lvl5pPr>
            <a:lvl6pPr marL="2743200" lvl="5" indent="-298450" algn="l">
              <a:lnSpc>
                <a:spcPct val="115000"/>
              </a:lnSpc>
              <a:spcBef>
                <a:spcPts val="1600"/>
              </a:spcBef>
              <a:spcAft>
                <a:spcPts val="0"/>
              </a:spcAft>
              <a:buSzPts val="1100"/>
              <a:buChar char="■"/>
              <a:defRPr/>
            </a:lvl6pPr>
            <a:lvl7pPr marL="3200400" lvl="6" indent="-298450" algn="l">
              <a:lnSpc>
                <a:spcPct val="115000"/>
              </a:lnSpc>
              <a:spcBef>
                <a:spcPts val="1600"/>
              </a:spcBef>
              <a:spcAft>
                <a:spcPts val="0"/>
              </a:spcAft>
              <a:buSzPts val="1100"/>
              <a:buChar char="●"/>
              <a:defRPr/>
            </a:lvl7pPr>
            <a:lvl8pPr marL="3657600" lvl="7" indent="-298450" algn="l">
              <a:lnSpc>
                <a:spcPct val="115000"/>
              </a:lnSpc>
              <a:spcBef>
                <a:spcPts val="1600"/>
              </a:spcBef>
              <a:spcAft>
                <a:spcPts val="0"/>
              </a:spcAft>
              <a:buSzPts val="1100"/>
              <a:buChar char="○"/>
              <a:defRPr/>
            </a:lvl8pPr>
            <a:lvl9pPr marL="4114800" lvl="8" indent="-298450" algn="l">
              <a:lnSpc>
                <a:spcPct val="115000"/>
              </a:lnSpc>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34;p6"/>
          <p:cNvSpPr txBox="1">
            <a:spLocks noGrp="1"/>
          </p:cNvSpPr>
          <p:nvPr>
            <p:ph type="title"/>
          </p:nvPr>
        </p:nvSpPr>
        <p:spPr>
          <a:xfrm>
            <a:off x="311725" y="500925"/>
            <a:ext cx="8520600" cy="623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7"/>
          <p:cNvSpPr txBox="1">
            <a:spLocks noGrp="1"/>
          </p:cNvSpPr>
          <p:nvPr>
            <p:ph type="title"/>
          </p:nvPr>
        </p:nvSpPr>
        <p:spPr>
          <a:xfrm>
            <a:off x="311725" y="500925"/>
            <a:ext cx="3127500" cy="18291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a:noFill/>
          <a:ln>
            <a:noFill/>
          </a:ln>
        </p:spPr>
        <p:txBody>
          <a:bodyPr spcFirstLastPara="1" wrap="square" lIns="91425" tIns="91425" rIns="91425" bIns="91425" anchor="t" anchorCtr="0">
            <a:noAutofit/>
          </a:bodyPr>
          <a:lstStyle>
            <a:lvl1pPr marL="457200" lvl="0" indent="-311150" algn="l">
              <a:lnSpc>
                <a:spcPct val="115000"/>
              </a:lnSpc>
              <a:spcBef>
                <a:spcPts val="0"/>
              </a:spcBef>
              <a:spcAft>
                <a:spcPts val="0"/>
              </a:spcAft>
              <a:buClr>
                <a:schemeClr val="accent2"/>
              </a:buClr>
              <a:buSzPts val="1300"/>
              <a:buChar char="●"/>
              <a:defRPr>
                <a:solidFill>
                  <a:schemeClr val="accent2"/>
                </a:solidFill>
              </a:defRPr>
            </a:lvl1pPr>
            <a:lvl2pPr marL="914400" lvl="1" indent="-298450" algn="l">
              <a:lnSpc>
                <a:spcPct val="115000"/>
              </a:lnSpc>
              <a:spcBef>
                <a:spcPts val="1600"/>
              </a:spcBef>
              <a:spcAft>
                <a:spcPts val="0"/>
              </a:spcAft>
              <a:buClr>
                <a:schemeClr val="accent2"/>
              </a:buClr>
              <a:buSzPts val="1100"/>
              <a:buChar char="○"/>
              <a:defRPr>
                <a:solidFill>
                  <a:schemeClr val="accent2"/>
                </a:solidFill>
              </a:defRPr>
            </a:lvl2pPr>
            <a:lvl3pPr marL="1371600" lvl="2" indent="-298450" algn="l">
              <a:lnSpc>
                <a:spcPct val="115000"/>
              </a:lnSpc>
              <a:spcBef>
                <a:spcPts val="1600"/>
              </a:spcBef>
              <a:spcAft>
                <a:spcPts val="0"/>
              </a:spcAft>
              <a:buClr>
                <a:schemeClr val="accent2"/>
              </a:buClr>
              <a:buSzPts val="1100"/>
              <a:buChar char="■"/>
              <a:defRPr>
                <a:solidFill>
                  <a:schemeClr val="accent2"/>
                </a:solidFill>
              </a:defRPr>
            </a:lvl3pPr>
            <a:lvl4pPr marL="1828800" lvl="3" indent="-298450" algn="l">
              <a:lnSpc>
                <a:spcPct val="115000"/>
              </a:lnSpc>
              <a:spcBef>
                <a:spcPts val="1600"/>
              </a:spcBef>
              <a:spcAft>
                <a:spcPts val="0"/>
              </a:spcAft>
              <a:buClr>
                <a:schemeClr val="accent2"/>
              </a:buClr>
              <a:buSzPts val="1100"/>
              <a:buChar char="●"/>
              <a:defRPr>
                <a:solidFill>
                  <a:schemeClr val="accent2"/>
                </a:solidFill>
              </a:defRPr>
            </a:lvl4pPr>
            <a:lvl5pPr marL="2286000" lvl="4" indent="-298450" algn="l">
              <a:lnSpc>
                <a:spcPct val="115000"/>
              </a:lnSpc>
              <a:spcBef>
                <a:spcPts val="1600"/>
              </a:spcBef>
              <a:spcAft>
                <a:spcPts val="0"/>
              </a:spcAft>
              <a:buClr>
                <a:schemeClr val="accent2"/>
              </a:buClr>
              <a:buSzPts val="1100"/>
              <a:buChar char="○"/>
              <a:defRPr>
                <a:solidFill>
                  <a:schemeClr val="accent2"/>
                </a:solidFill>
              </a:defRPr>
            </a:lvl5pPr>
            <a:lvl6pPr marL="2743200" lvl="5" indent="-298450" algn="l">
              <a:lnSpc>
                <a:spcPct val="115000"/>
              </a:lnSpc>
              <a:spcBef>
                <a:spcPts val="1600"/>
              </a:spcBef>
              <a:spcAft>
                <a:spcPts val="0"/>
              </a:spcAft>
              <a:buClr>
                <a:schemeClr val="accent2"/>
              </a:buClr>
              <a:buSzPts val="1100"/>
              <a:buChar char="■"/>
              <a:defRPr>
                <a:solidFill>
                  <a:schemeClr val="accent2"/>
                </a:solidFill>
              </a:defRPr>
            </a:lvl6pPr>
            <a:lvl7pPr marL="3200400" lvl="6" indent="-298450" algn="l">
              <a:lnSpc>
                <a:spcPct val="115000"/>
              </a:lnSpc>
              <a:spcBef>
                <a:spcPts val="1600"/>
              </a:spcBef>
              <a:spcAft>
                <a:spcPts val="0"/>
              </a:spcAft>
              <a:buClr>
                <a:schemeClr val="accent2"/>
              </a:buClr>
              <a:buSzPts val="1100"/>
              <a:buChar char="●"/>
              <a:defRPr>
                <a:solidFill>
                  <a:schemeClr val="accent2"/>
                </a:solidFill>
              </a:defRPr>
            </a:lvl7pPr>
            <a:lvl8pPr marL="3657600" lvl="7" indent="-298450" algn="l">
              <a:lnSpc>
                <a:spcPct val="115000"/>
              </a:lnSpc>
              <a:spcBef>
                <a:spcPts val="1600"/>
              </a:spcBef>
              <a:spcAft>
                <a:spcPts val="0"/>
              </a:spcAft>
              <a:buClr>
                <a:schemeClr val="accent2"/>
              </a:buClr>
              <a:buSzPts val="1100"/>
              <a:buChar char="○"/>
              <a:defRPr>
                <a:solidFill>
                  <a:schemeClr val="accent2"/>
                </a:solidFill>
              </a:defRPr>
            </a:lvl8pPr>
            <a:lvl9pPr marL="4114800" lvl="8" indent="-298450" algn="l">
              <a:lnSpc>
                <a:spcPct val="115000"/>
              </a:lnSpc>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 name="Google Shape;46;p9"/>
          <p:cNvSpPr txBox="1">
            <a:spLocks noGrp="1"/>
          </p:cNvSpPr>
          <p:nvPr>
            <p:ph type="title"/>
          </p:nvPr>
        </p:nvSpPr>
        <p:spPr>
          <a:xfrm>
            <a:off x="311300" y="500925"/>
            <a:ext cx="3704400" cy="2049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accent2"/>
              </a:buClr>
              <a:buSzPts val="1600"/>
              <a:buNone/>
              <a:defRPr sz="1600">
                <a:solidFill>
                  <a:schemeClr val="accent2"/>
                </a:solidFill>
              </a:defRPr>
            </a:lvl1pPr>
            <a:lvl2pPr lvl="1" algn="l">
              <a:lnSpc>
                <a:spcPct val="100000"/>
              </a:lnSpc>
              <a:spcBef>
                <a:spcPts val="0"/>
              </a:spcBef>
              <a:spcAft>
                <a:spcPts val="0"/>
              </a:spcAft>
              <a:buClr>
                <a:schemeClr val="accent2"/>
              </a:buClr>
              <a:buSzPts val="1600"/>
              <a:buNone/>
              <a:defRPr sz="1600">
                <a:solidFill>
                  <a:schemeClr val="accent2"/>
                </a:solidFill>
              </a:defRPr>
            </a:lvl2pPr>
            <a:lvl3pPr lvl="2" algn="l">
              <a:lnSpc>
                <a:spcPct val="100000"/>
              </a:lnSpc>
              <a:spcBef>
                <a:spcPts val="0"/>
              </a:spcBef>
              <a:spcAft>
                <a:spcPts val="0"/>
              </a:spcAft>
              <a:buClr>
                <a:schemeClr val="accent2"/>
              </a:buClr>
              <a:buSzPts val="1600"/>
              <a:buNone/>
              <a:defRPr sz="1600">
                <a:solidFill>
                  <a:schemeClr val="accent2"/>
                </a:solidFill>
              </a:defRPr>
            </a:lvl3pPr>
            <a:lvl4pPr lvl="3" algn="l">
              <a:lnSpc>
                <a:spcPct val="100000"/>
              </a:lnSpc>
              <a:spcBef>
                <a:spcPts val="0"/>
              </a:spcBef>
              <a:spcAft>
                <a:spcPts val="0"/>
              </a:spcAft>
              <a:buClr>
                <a:schemeClr val="accent2"/>
              </a:buClr>
              <a:buSzPts val="1600"/>
              <a:buNone/>
              <a:defRPr sz="1600">
                <a:solidFill>
                  <a:schemeClr val="accent2"/>
                </a:solidFill>
              </a:defRPr>
            </a:lvl4pPr>
            <a:lvl5pPr lvl="4" algn="l">
              <a:lnSpc>
                <a:spcPct val="100000"/>
              </a:lnSpc>
              <a:spcBef>
                <a:spcPts val="0"/>
              </a:spcBef>
              <a:spcAft>
                <a:spcPts val="0"/>
              </a:spcAft>
              <a:buClr>
                <a:schemeClr val="accent2"/>
              </a:buClr>
              <a:buSzPts val="1600"/>
              <a:buNone/>
              <a:defRPr sz="1600">
                <a:solidFill>
                  <a:schemeClr val="accent2"/>
                </a:solidFill>
              </a:defRPr>
            </a:lvl5pPr>
            <a:lvl6pPr lvl="5" algn="l">
              <a:lnSpc>
                <a:spcPct val="100000"/>
              </a:lnSpc>
              <a:spcBef>
                <a:spcPts val="0"/>
              </a:spcBef>
              <a:spcAft>
                <a:spcPts val="0"/>
              </a:spcAft>
              <a:buClr>
                <a:schemeClr val="accent2"/>
              </a:buClr>
              <a:buSzPts val="1600"/>
              <a:buNone/>
              <a:defRPr sz="1600">
                <a:solidFill>
                  <a:schemeClr val="accent2"/>
                </a:solidFill>
              </a:defRPr>
            </a:lvl6pPr>
            <a:lvl7pPr lvl="6" algn="l">
              <a:lnSpc>
                <a:spcPct val="100000"/>
              </a:lnSpc>
              <a:spcBef>
                <a:spcPts val="0"/>
              </a:spcBef>
              <a:spcAft>
                <a:spcPts val="0"/>
              </a:spcAft>
              <a:buClr>
                <a:schemeClr val="accent2"/>
              </a:buClr>
              <a:buSzPts val="1600"/>
              <a:buNone/>
              <a:defRPr sz="1600">
                <a:solidFill>
                  <a:schemeClr val="accent2"/>
                </a:solidFill>
              </a:defRPr>
            </a:lvl7pPr>
            <a:lvl8pPr lvl="7" algn="l">
              <a:lnSpc>
                <a:spcPct val="100000"/>
              </a:lnSpc>
              <a:spcBef>
                <a:spcPts val="0"/>
              </a:spcBef>
              <a:spcAft>
                <a:spcPts val="0"/>
              </a:spcAft>
              <a:buClr>
                <a:schemeClr val="accent2"/>
              </a:buClr>
              <a:buSzPts val="1600"/>
              <a:buNone/>
              <a:defRPr sz="1600">
                <a:solidFill>
                  <a:schemeClr val="accent2"/>
                </a:solidFill>
              </a:defRPr>
            </a:lvl8pPr>
            <a:lvl9pPr lvl="8" algn="l">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a:noFill/>
          <a:ln>
            <a:noFill/>
          </a:ln>
        </p:spPr>
        <p:txBody>
          <a:bodyPr spcFirstLastPara="1" wrap="square" lIns="91425" tIns="91425" rIns="91425" bIns="91425" anchor="t" anchorCtr="0">
            <a:no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1600"/>
              </a:spcBef>
              <a:spcAft>
                <a:spcPts val="0"/>
              </a:spcAft>
              <a:buSzPts val="1100"/>
              <a:buChar char="○"/>
              <a:defRPr/>
            </a:lvl2pPr>
            <a:lvl3pPr marL="1371600" lvl="2" indent="-298450" algn="l">
              <a:lnSpc>
                <a:spcPct val="115000"/>
              </a:lnSpc>
              <a:spcBef>
                <a:spcPts val="1600"/>
              </a:spcBef>
              <a:spcAft>
                <a:spcPts val="0"/>
              </a:spcAft>
              <a:buSzPts val="1100"/>
              <a:buChar char="■"/>
              <a:defRPr/>
            </a:lvl3pPr>
            <a:lvl4pPr marL="1828800" lvl="3" indent="-298450" algn="l">
              <a:lnSpc>
                <a:spcPct val="115000"/>
              </a:lnSpc>
              <a:spcBef>
                <a:spcPts val="1600"/>
              </a:spcBef>
              <a:spcAft>
                <a:spcPts val="0"/>
              </a:spcAft>
              <a:buSzPts val="1100"/>
              <a:buChar char="●"/>
              <a:defRPr/>
            </a:lvl4pPr>
            <a:lvl5pPr marL="2286000" lvl="4" indent="-298450" algn="l">
              <a:lnSpc>
                <a:spcPct val="115000"/>
              </a:lnSpc>
              <a:spcBef>
                <a:spcPts val="1600"/>
              </a:spcBef>
              <a:spcAft>
                <a:spcPts val="0"/>
              </a:spcAft>
              <a:buSzPts val="1100"/>
              <a:buChar char="○"/>
              <a:defRPr/>
            </a:lvl5pPr>
            <a:lvl6pPr marL="2743200" lvl="5" indent="-298450" algn="l">
              <a:lnSpc>
                <a:spcPct val="115000"/>
              </a:lnSpc>
              <a:spcBef>
                <a:spcPts val="1600"/>
              </a:spcBef>
              <a:spcAft>
                <a:spcPts val="0"/>
              </a:spcAft>
              <a:buSzPts val="1100"/>
              <a:buChar char="■"/>
              <a:defRPr/>
            </a:lvl6pPr>
            <a:lvl7pPr marL="3200400" lvl="6" indent="-298450" algn="l">
              <a:lnSpc>
                <a:spcPct val="115000"/>
              </a:lnSpc>
              <a:spcBef>
                <a:spcPts val="1600"/>
              </a:spcBef>
              <a:spcAft>
                <a:spcPts val="0"/>
              </a:spcAft>
              <a:buSzPts val="1100"/>
              <a:buChar char="●"/>
              <a:defRPr/>
            </a:lvl7pPr>
            <a:lvl8pPr marL="3657600" lvl="7" indent="-298450" algn="l">
              <a:lnSpc>
                <a:spcPct val="115000"/>
              </a:lnSpc>
              <a:spcBef>
                <a:spcPts val="1600"/>
              </a:spcBef>
              <a:spcAft>
                <a:spcPts val="0"/>
              </a:spcAft>
              <a:buSzPts val="1100"/>
              <a:buChar char="○"/>
              <a:defRPr/>
            </a:lvl8pPr>
            <a:lvl9pPr marL="4114800" lvl="8" indent="-298450" algn="l">
              <a:lnSpc>
                <a:spcPct val="115000"/>
              </a:lnSpc>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10"/>
          <p:cNvSpPr txBox="1">
            <a:spLocks noGrp="1"/>
          </p:cNvSpPr>
          <p:nvPr>
            <p:ph type="body" idx="1"/>
          </p:nvPr>
        </p:nvSpPr>
        <p:spPr>
          <a:xfrm>
            <a:off x="311700" y="4521400"/>
            <a:ext cx="7979400" cy="4605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1pPr>
            <a:lvl2pPr marR="0" lvl="1"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2pPr>
            <a:lvl3pPr marR="0" lvl="2"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3pPr>
            <a:lvl4pPr marR="0" lvl="3"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4pPr>
            <a:lvl5pPr marR="0" lvl="4"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5pPr>
            <a:lvl6pPr marR="0" lvl="5"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6pPr>
            <a:lvl7pPr marR="0" lvl="6"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7pPr>
            <a:lvl8pPr marR="0" lvl="7"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8pPr>
            <a:lvl9pPr marR="0" lvl="8"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11150" algn="l" rtl="0">
              <a:lnSpc>
                <a:spcPct val="115000"/>
              </a:lnSpc>
              <a:spcBef>
                <a:spcPts val="0"/>
              </a:spcBef>
              <a:spcAft>
                <a:spcPts val="0"/>
              </a:spcAft>
              <a:buClr>
                <a:schemeClr val="dk2"/>
              </a:buClr>
              <a:buSzPts val="1300"/>
              <a:buFont typeface="Roboto"/>
              <a:buChar char="●"/>
              <a:defRPr sz="1300" b="0" i="0" u="none" strike="noStrike" cap="none">
                <a:solidFill>
                  <a:schemeClr val="dk2"/>
                </a:solidFill>
                <a:latin typeface="Roboto"/>
                <a:ea typeface="Roboto"/>
                <a:cs typeface="Roboto"/>
                <a:sym typeface="Roboto"/>
              </a:defRPr>
            </a:lvl1pPr>
            <a:lvl2pPr marL="914400" marR="0" lvl="1" indent="-298450" algn="l" rtl="0">
              <a:lnSpc>
                <a:spcPct val="115000"/>
              </a:lnSpc>
              <a:spcBef>
                <a:spcPts val="160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2pPr>
            <a:lvl3pPr marL="1371600" marR="0" lvl="2" indent="-298450" algn="l" rtl="0">
              <a:lnSpc>
                <a:spcPct val="115000"/>
              </a:lnSpc>
              <a:spcBef>
                <a:spcPts val="160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3pPr>
            <a:lvl4pPr marL="1828800" marR="0" lvl="3" indent="-298450" algn="l" rtl="0">
              <a:lnSpc>
                <a:spcPct val="115000"/>
              </a:lnSpc>
              <a:spcBef>
                <a:spcPts val="160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4pPr>
            <a:lvl5pPr marL="2286000" marR="0" lvl="4" indent="-298450" algn="l" rtl="0">
              <a:lnSpc>
                <a:spcPct val="115000"/>
              </a:lnSpc>
              <a:spcBef>
                <a:spcPts val="160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5pPr>
            <a:lvl6pPr marL="2743200" marR="0" lvl="5" indent="-298450" algn="l" rtl="0">
              <a:lnSpc>
                <a:spcPct val="115000"/>
              </a:lnSpc>
              <a:spcBef>
                <a:spcPts val="160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6pPr>
            <a:lvl7pPr marL="3200400" marR="0" lvl="6" indent="-298450" algn="l" rtl="0">
              <a:lnSpc>
                <a:spcPct val="115000"/>
              </a:lnSpc>
              <a:spcBef>
                <a:spcPts val="160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7pPr>
            <a:lvl8pPr marL="3657600" marR="0" lvl="7" indent="-298450" algn="l" rtl="0">
              <a:lnSpc>
                <a:spcPct val="115000"/>
              </a:lnSpc>
              <a:spcBef>
                <a:spcPts val="160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8pPr>
            <a:lvl9pPr marL="4114800" marR="0" lvl="8" indent="-298450" algn="l" rtl="0">
              <a:lnSpc>
                <a:spcPct val="115000"/>
              </a:lnSpc>
              <a:spcBef>
                <a:spcPts val="1600"/>
              </a:spcBef>
              <a:spcAft>
                <a:spcPts val="1600"/>
              </a:spcAft>
              <a:buClr>
                <a:schemeClr val="dk2"/>
              </a:buClr>
              <a:buSzPts val="1100"/>
              <a:buFont typeface="Roboto"/>
              <a:buChar char="■"/>
              <a:defRPr sz="1100" b="0" i="0" u="none" strike="noStrike" cap="none">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ody.thompson@library.gatech.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aleventhal@sasaki.com" TargetMode="External"/><Relationship Id="rId4" Type="http://schemas.openxmlformats.org/officeDocument/2006/relationships/hyperlink" Target="mailto:LSchroffel@getty.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CAD/BIM Taskforce</a:t>
            </a:r>
            <a:endParaRPr/>
          </a:p>
        </p:txBody>
      </p:sp>
      <p:sp>
        <p:nvSpPr>
          <p:cNvPr id="65" name="Google Shape;65;p13"/>
          <p:cNvSpPr txBox="1">
            <a:spLocks noGrp="1"/>
          </p:cNvSpPr>
          <p:nvPr>
            <p:ph type="subTitle" idx="1"/>
          </p:nvPr>
        </p:nvSpPr>
        <p:spPr>
          <a:xfrm>
            <a:off x="311700" y="1878550"/>
            <a:ext cx="4242600" cy="1500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600"/>
              <a:buNone/>
            </a:pPr>
            <a:r>
              <a:rPr lang="en" sz="1800"/>
              <a:t>Aliza Leventhal</a:t>
            </a:r>
            <a:endParaRPr sz="1800"/>
          </a:p>
          <a:p>
            <a:pPr marL="0" lvl="0" indent="0" algn="l" rtl="0">
              <a:lnSpc>
                <a:spcPct val="100000"/>
              </a:lnSpc>
              <a:spcBef>
                <a:spcPts val="0"/>
              </a:spcBef>
              <a:spcAft>
                <a:spcPts val="0"/>
              </a:spcAft>
              <a:buSzPts val="1600"/>
              <a:buNone/>
            </a:pPr>
            <a:endParaRPr sz="1800"/>
          </a:p>
          <a:p>
            <a:pPr marL="0" lvl="0" indent="0" algn="l" rtl="0">
              <a:lnSpc>
                <a:spcPct val="100000"/>
              </a:lnSpc>
              <a:spcBef>
                <a:spcPts val="0"/>
              </a:spcBef>
              <a:spcAft>
                <a:spcPts val="0"/>
              </a:spcAft>
              <a:buSzPts val="1600"/>
              <a:buNone/>
            </a:pPr>
            <a:r>
              <a:rPr lang="en" sz="1800"/>
              <a:t>Laura Schroffel</a:t>
            </a:r>
            <a:endParaRPr sz="1800"/>
          </a:p>
          <a:p>
            <a:pPr marL="0" lvl="0" indent="0" algn="l" rtl="0">
              <a:lnSpc>
                <a:spcPct val="100000"/>
              </a:lnSpc>
              <a:spcBef>
                <a:spcPts val="0"/>
              </a:spcBef>
              <a:spcAft>
                <a:spcPts val="0"/>
              </a:spcAft>
              <a:buSzPts val="1600"/>
              <a:buNone/>
            </a:pPr>
            <a:endParaRPr sz="1800"/>
          </a:p>
          <a:p>
            <a:pPr marL="0" lvl="0" indent="0" algn="l" rtl="0">
              <a:lnSpc>
                <a:spcPct val="100000"/>
              </a:lnSpc>
              <a:spcBef>
                <a:spcPts val="0"/>
              </a:spcBef>
              <a:spcAft>
                <a:spcPts val="0"/>
              </a:spcAft>
              <a:buSzPts val="1600"/>
              <a:buNone/>
            </a:pPr>
            <a:r>
              <a:rPr lang="en" sz="1800"/>
              <a:t>Jody Thompson</a:t>
            </a:r>
            <a:endParaRPr sz="1800"/>
          </a:p>
          <a:p>
            <a:pPr marL="0" lvl="0" indent="0" algn="l" rtl="0">
              <a:lnSpc>
                <a:spcPct val="100000"/>
              </a:lnSpc>
              <a:spcBef>
                <a:spcPts val="0"/>
              </a:spcBef>
              <a:spcAft>
                <a:spcPts val="0"/>
              </a:spcAft>
              <a:buSzPts val="1600"/>
              <a:buNone/>
            </a:pP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2800"/>
              <a:buFont typeface="Merriweather"/>
              <a:buNone/>
            </a:pPr>
            <a:r>
              <a:rPr lang="en"/>
              <a:t>Recommendations and further research</a:t>
            </a:r>
            <a:endParaRPr/>
          </a:p>
        </p:txBody>
      </p:sp>
      <p:sp>
        <p:nvSpPr>
          <p:cNvPr id="119" name="Google Shape;119;p22"/>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Autofit/>
          </a:bodyPr>
          <a:lstStyle/>
          <a:p>
            <a:pPr marL="342900" lvl="0" indent="-342900" algn="l" rtl="0">
              <a:lnSpc>
                <a:spcPct val="115000"/>
              </a:lnSpc>
              <a:spcBef>
                <a:spcPts val="1600"/>
              </a:spcBef>
              <a:spcAft>
                <a:spcPts val="0"/>
              </a:spcAft>
              <a:buSzPts val="1300"/>
              <a:buFont typeface="Arial"/>
              <a:buAutoNum type="arabicPeriod"/>
            </a:pPr>
            <a:r>
              <a:rPr lang="en" sz="1100"/>
              <a:t>Continue to acquire more deeds of gifts to analyze</a:t>
            </a:r>
            <a:endParaRPr/>
          </a:p>
          <a:p>
            <a:pPr marL="342900" lvl="0" indent="-342900" algn="l" rtl="0">
              <a:lnSpc>
                <a:spcPct val="115000"/>
              </a:lnSpc>
              <a:spcBef>
                <a:spcPts val="1600"/>
              </a:spcBef>
              <a:spcAft>
                <a:spcPts val="0"/>
              </a:spcAft>
              <a:buSzPts val="1300"/>
              <a:buFont typeface="Arial"/>
              <a:buAutoNum type="arabicPeriod"/>
            </a:pPr>
            <a:r>
              <a:rPr lang="en" sz="1100"/>
              <a:t>Address minimum fundamental requirements of a deed </a:t>
            </a:r>
            <a:endParaRPr/>
          </a:p>
          <a:p>
            <a:pPr marL="342900" lvl="0" indent="-342900" algn="l" rtl="0">
              <a:lnSpc>
                <a:spcPct val="115000"/>
              </a:lnSpc>
              <a:spcBef>
                <a:spcPts val="1600"/>
              </a:spcBef>
              <a:spcAft>
                <a:spcPts val="0"/>
              </a:spcAft>
              <a:buSzPts val="1300"/>
              <a:buFont typeface="Arial"/>
              <a:buAutoNum type="arabicPeriod"/>
            </a:pPr>
            <a:r>
              <a:rPr lang="en" sz="1100"/>
              <a:t>Seek engagement from SAA leadership around establishing best practice language</a:t>
            </a:r>
            <a:endParaRPr/>
          </a:p>
          <a:p>
            <a:pPr marL="342900" lvl="0" indent="-342900" algn="l" rtl="0">
              <a:lnSpc>
                <a:spcPct val="115000"/>
              </a:lnSpc>
              <a:spcBef>
                <a:spcPts val="1600"/>
              </a:spcBef>
              <a:spcAft>
                <a:spcPts val="0"/>
              </a:spcAft>
              <a:buSzPts val="1300"/>
              <a:buFont typeface="Arial"/>
              <a:buAutoNum type="arabicPeriod"/>
            </a:pPr>
            <a:r>
              <a:rPr lang="en" sz="1100"/>
              <a:t>Create best practice language for software dependent files, digital preservation and access</a:t>
            </a:r>
            <a:endParaRPr sz="11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Next Steps</a:t>
            </a:r>
            <a:endParaRPr/>
          </a:p>
        </p:txBody>
      </p:sp>
      <p:sp>
        <p:nvSpPr>
          <p:cNvPr id="125" name="Google Shape;125;p23"/>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Autofit/>
          </a:bodyPr>
          <a:lstStyle/>
          <a:p>
            <a:pPr marL="457200" lvl="0" indent="-323850" algn="l" rtl="0">
              <a:lnSpc>
                <a:spcPct val="115000"/>
              </a:lnSpc>
              <a:spcBef>
                <a:spcPts val="0"/>
              </a:spcBef>
              <a:spcAft>
                <a:spcPts val="0"/>
              </a:spcAft>
              <a:buSzPts val="1500"/>
              <a:buChar char="●"/>
            </a:pPr>
            <a:r>
              <a:rPr lang="en" sz="1500"/>
              <a:t>Continue taskforce’s research on:</a:t>
            </a:r>
            <a:endParaRPr sz="1500"/>
          </a:p>
          <a:p>
            <a:pPr marL="914400" lvl="1" indent="-311150" algn="l" rtl="0">
              <a:lnSpc>
                <a:spcPct val="115000"/>
              </a:lnSpc>
              <a:spcBef>
                <a:spcPts val="0"/>
              </a:spcBef>
              <a:spcAft>
                <a:spcPts val="0"/>
              </a:spcAft>
              <a:buSzPts val="1300"/>
              <a:buChar char="○"/>
            </a:pPr>
            <a:r>
              <a:rPr lang="en" sz="1300"/>
              <a:t>Collecting Deeds of gift</a:t>
            </a:r>
            <a:endParaRPr sz="1300"/>
          </a:p>
          <a:p>
            <a:pPr marL="1371600" lvl="2" indent="-311150" algn="l" rtl="0">
              <a:lnSpc>
                <a:spcPct val="115000"/>
              </a:lnSpc>
              <a:spcBef>
                <a:spcPts val="0"/>
              </a:spcBef>
              <a:spcAft>
                <a:spcPts val="0"/>
              </a:spcAft>
              <a:buSzPts val="1300"/>
              <a:buChar char="■"/>
            </a:pPr>
            <a:r>
              <a:rPr lang="en" sz="1300" b="1"/>
              <a:t>We need your help! </a:t>
            </a:r>
            <a:endParaRPr sz="1300" b="1"/>
          </a:p>
          <a:p>
            <a:pPr marL="914400" lvl="1" indent="-323850" algn="l" rtl="0">
              <a:lnSpc>
                <a:spcPct val="115000"/>
              </a:lnSpc>
              <a:spcBef>
                <a:spcPts val="0"/>
              </a:spcBef>
              <a:spcAft>
                <a:spcPts val="0"/>
              </a:spcAft>
              <a:buSzPts val="1500"/>
              <a:buChar char="○"/>
            </a:pPr>
            <a:r>
              <a:rPr lang="en" sz="1300"/>
              <a:t>Continue work on FAQ</a:t>
            </a:r>
            <a:r>
              <a:rPr lang="en" sz="1500"/>
              <a:t/>
            </a:r>
            <a:br>
              <a:rPr lang="en" sz="1500"/>
            </a:br>
            <a:endParaRPr sz="1500"/>
          </a:p>
          <a:p>
            <a:pPr marL="457200" lvl="0" indent="-323850" algn="l" rtl="0">
              <a:lnSpc>
                <a:spcPct val="115000"/>
              </a:lnSpc>
              <a:spcBef>
                <a:spcPts val="0"/>
              </a:spcBef>
              <a:spcAft>
                <a:spcPts val="0"/>
              </a:spcAft>
              <a:buSzPts val="1500"/>
              <a:buChar char="●"/>
            </a:pPr>
            <a:r>
              <a:rPr lang="en" sz="1500"/>
              <a:t>Identifying ways to collaborate/contribute to research within the larger context of IMLS grants and national meetings (Library of Congress)</a:t>
            </a:r>
            <a:endParaRPr sz="1500"/>
          </a:p>
          <a:p>
            <a:pPr marL="0" lvl="0" indent="0" algn="l" rtl="0">
              <a:lnSpc>
                <a:spcPct val="115000"/>
              </a:lnSpc>
              <a:spcBef>
                <a:spcPts val="1600"/>
              </a:spcBef>
              <a:spcAft>
                <a:spcPts val="1600"/>
              </a:spcAft>
              <a:buSzPts val="1300"/>
              <a:buNone/>
            </a:pPr>
            <a:endParaRPr sz="15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Piecing the Puzzle Together</a:t>
            </a:r>
            <a:endParaRPr/>
          </a:p>
        </p:txBody>
      </p:sp>
      <p:sp>
        <p:nvSpPr>
          <p:cNvPr id="131" name="Google Shape;131;p24"/>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sz="1500"/>
              <a:t>Articulating the needs of all stakeholders</a:t>
            </a:r>
            <a:endParaRPr sz="1500"/>
          </a:p>
          <a:p>
            <a:pPr marL="457200" lvl="0" indent="-323850" algn="l" rtl="0">
              <a:lnSpc>
                <a:spcPct val="115000"/>
              </a:lnSpc>
              <a:spcBef>
                <a:spcPts val="1600"/>
              </a:spcBef>
              <a:spcAft>
                <a:spcPts val="0"/>
              </a:spcAft>
              <a:buSzPts val="1500"/>
              <a:buChar char="●"/>
            </a:pPr>
            <a:r>
              <a:rPr lang="en" sz="1500"/>
              <a:t>Collecting institution/repository</a:t>
            </a:r>
            <a:endParaRPr sz="1500"/>
          </a:p>
          <a:p>
            <a:pPr marL="914400" lvl="1" indent="-304800" algn="l" rtl="0">
              <a:lnSpc>
                <a:spcPct val="115000"/>
              </a:lnSpc>
              <a:spcBef>
                <a:spcPts val="0"/>
              </a:spcBef>
              <a:spcAft>
                <a:spcPts val="0"/>
              </a:spcAft>
              <a:buSzPts val="1200"/>
              <a:buChar char="○"/>
            </a:pPr>
            <a:r>
              <a:rPr lang="en" sz="1200"/>
              <a:t>College/University</a:t>
            </a:r>
            <a:endParaRPr sz="1200"/>
          </a:p>
          <a:p>
            <a:pPr marL="914400" lvl="1" indent="-304800" algn="l" rtl="0">
              <a:lnSpc>
                <a:spcPct val="115000"/>
              </a:lnSpc>
              <a:spcBef>
                <a:spcPts val="0"/>
              </a:spcBef>
              <a:spcAft>
                <a:spcPts val="0"/>
              </a:spcAft>
              <a:buSzPts val="1200"/>
              <a:buChar char="○"/>
            </a:pPr>
            <a:r>
              <a:rPr lang="en" sz="1200"/>
              <a:t>Museum</a:t>
            </a:r>
            <a:endParaRPr sz="1200"/>
          </a:p>
          <a:p>
            <a:pPr marL="914400" lvl="1" indent="-304800" algn="l" rtl="0">
              <a:lnSpc>
                <a:spcPct val="115000"/>
              </a:lnSpc>
              <a:spcBef>
                <a:spcPts val="0"/>
              </a:spcBef>
              <a:spcAft>
                <a:spcPts val="0"/>
              </a:spcAft>
              <a:buSzPts val="1200"/>
              <a:buChar char="○"/>
            </a:pPr>
            <a:r>
              <a:rPr lang="en" sz="1200"/>
              <a:t>Cultural Center</a:t>
            </a:r>
            <a:endParaRPr sz="1200"/>
          </a:p>
          <a:p>
            <a:pPr marL="457200" lvl="0" indent="-323850" algn="l" rtl="0">
              <a:lnSpc>
                <a:spcPct val="115000"/>
              </a:lnSpc>
              <a:spcBef>
                <a:spcPts val="0"/>
              </a:spcBef>
              <a:spcAft>
                <a:spcPts val="0"/>
              </a:spcAft>
              <a:buSzPts val="1500"/>
              <a:buChar char="●"/>
            </a:pPr>
            <a:r>
              <a:rPr lang="en" sz="1500"/>
              <a:t>Record Creator</a:t>
            </a:r>
            <a:endParaRPr sz="1500"/>
          </a:p>
          <a:p>
            <a:pPr marL="914400" lvl="1" indent="-304800" algn="l" rtl="0">
              <a:lnSpc>
                <a:spcPct val="115000"/>
              </a:lnSpc>
              <a:spcBef>
                <a:spcPts val="0"/>
              </a:spcBef>
              <a:spcAft>
                <a:spcPts val="0"/>
              </a:spcAft>
              <a:buSzPts val="1200"/>
              <a:buChar char="○"/>
            </a:pPr>
            <a:r>
              <a:rPr lang="en" sz="1200"/>
              <a:t>Firms</a:t>
            </a:r>
            <a:endParaRPr sz="1200"/>
          </a:p>
          <a:p>
            <a:pPr marL="914400" lvl="1" indent="-304800" algn="l" rtl="0">
              <a:lnSpc>
                <a:spcPct val="115000"/>
              </a:lnSpc>
              <a:spcBef>
                <a:spcPts val="0"/>
              </a:spcBef>
              <a:spcAft>
                <a:spcPts val="0"/>
              </a:spcAft>
              <a:buSzPts val="1200"/>
              <a:buChar char="○"/>
            </a:pPr>
            <a:r>
              <a:rPr lang="en" sz="1200"/>
              <a:t>Facilities Department</a:t>
            </a:r>
            <a:endParaRPr sz="1200"/>
          </a:p>
          <a:p>
            <a:pPr marL="914400" lvl="1" indent="-304800" algn="l" rtl="0">
              <a:lnSpc>
                <a:spcPct val="115000"/>
              </a:lnSpc>
              <a:spcBef>
                <a:spcPts val="0"/>
              </a:spcBef>
              <a:spcAft>
                <a:spcPts val="0"/>
              </a:spcAft>
              <a:buSzPts val="1200"/>
              <a:buChar char="○"/>
            </a:pPr>
            <a:r>
              <a:rPr lang="en" sz="1200"/>
              <a:t>Real Estate Corporation</a:t>
            </a:r>
            <a:endParaRPr sz="1200"/>
          </a:p>
          <a:p>
            <a:pPr marL="914400" lvl="1" indent="-304800" algn="l" rtl="0">
              <a:lnSpc>
                <a:spcPct val="115000"/>
              </a:lnSpc>
              <a:spcBef>
                <a:spcPts val="0"/>
              </a:spcBef>
              <a:spcAft>
                <a:spcPts val="0"/>
              </a:spcAft>
              <a:buSzPts val="1200"/>
              <a:buChar char="○"/>
            </a:pPr>
            <a:r>
              <a:rPr lang="en" sz="1200"/>
              <a:t>Government Agency</a:t>
            </a:r>
            <a:endParaRPr sz="1200"/>
          </a:p>
          <a:p>
            <a:pPr marL="457200" lvl="0" indent="-323850" algn="l" rtl="0">
              <a:lnSpc>
                <a:spcPct val="115000"/>
              </a:lnSpc>
              <a:spcBef>
                <a:spcPts val="0"/>
              </a:spcBef>
              <a:spcAft>
                <a:spcPts val="0"/>
              </a:spcAft>
              <a:buSzPts val="1500"/>
              <a:buChar char="●"/>
            </a:pPr>
            <a:r>
              <a:rPr lang="en" sz="1500"/>
              <a:t>Owner/Operator</a:t>
            </a:r>
            <a:endParaRPr sz="1500"/>
          </a:p>
          <a:p>
            <a:pPr marL="914400" lvl="1" indent="-304800" algn="l" rtl="0">
              <a:lnSpc>
                <a:spcPct val="115000"/>
              </a:lnSpc>
              <a:spcBef>
                <a:spcPts val="0"/>
              </a:spcBef>
              <a:spcAft>
                <a:spcPts val="0"/>
              </a:spcAft>
              <a:buSzPts val="1200"/>
              <a:buChar char="○"/>
            </a:pPr>
            <a:r>
              <a:rPr lang="en" sz="1200"/>
              <a:t>College/University</a:t>
            </a:r>
            <a:endParaRPr sz="1200"/>
          </a:p>
          <a:p>
            <a:pPr marL="914400" lvl="1" indent="-304800" algn="l" rtl="0">
              <a:lnSpc>
                <a:spcPct val="115000"/>
              </a:lnSpc>
              <a:spcBef>
                <a:spcPts val="0"/>
              </a:spcBef>
              <a:spcAft>
                <a:spcPts val="0"/>
              </a:spcAft>
              <a:buSzPts val="1200"/>
              <a:buChar char="○"/>
            </a:pPr>
            <a:r>
              <a:rPr lang="en" sz="1200"/>
              <a:t>Real Estate Corporation</a:t>
            </a:r>
            <a:endParaRPr sz="1200"/>
          </a:p>
          <a:p>
            <a:pPr marL="914400" lvl="1" indent="-304800" algn="l" rtl="0">
              <a:lnSpc>
                <a:spcPct val="115000"/>
              </a:lnSpc>
              <a:spcBef>
                <a:spcPts val="0"/>
              </a:spcBef>
              <a:spcAft>
                <a:spcPts val="0"/>
              </a:spcAft>
              <a:buSzPts val="1200"/>
              <a:buChar char="○"/>
            </a:pPr>
            <a:r>
              <a:rPr lang="en" sz="1200"/>
              <a:t>Government Agency</a:t>
            </a:r>
            <a:endParaRPr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5"/>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Join us!</a:t>
            </a:r>
            <a:endParaRPr/>
          </a:p>
        </p:txBody>
      </p:sp>
      <p:sp>
        <p:nvSpPr>
          <p:cNvPr id="137" name="Google Shape;137;p25"/>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sz="1800"/>
              <a:t>Join Today!</a:t>
            </a:r>
            <a:br>
              <a:rPr lang="en" sz="1800"/>
            </a:br>
            <a:endParaRPr sz="1800"/>
          </a:p>
          <a:p>
            <a:pPr marL="457200" lvl="0" indent="-323850" algn="l" rtl="0">
              <a:lnSpc>
                <a:spcPct val="115000"/>
              </a:lnSpc>
              <a:spcBef>
                <a:spcPts val="1600"/>
              </a:spcBef>
              <a:spcAft>
                <a:spcPts val="0"/>
              </a:spcAft>
              <a:buSzPts val="1500"/>
              <a:buChar char="●"/>
            </a:pPr>
            <a:r>
              <a:rPr lang="en" sz="1500"/>
              <a:t>No PhD Required</a:t>
            </a:r>
            <a:endParaRPr sz="1500"/>
          </a:p>
          <a:p>
            <a:pPr marL="457200" lvl="0" indent="-323850" algn="l" rtl="0">
              <a:lnSpc>
                <a:spcPct val="115000"/>
              </a:lnSpc>
              <a:spcBef>
                <a:spcPts val="0"/>
              </a:spcBef>
              <a:spcAft>
                <a:spcPts val="0"/>
              </a:spcAft>
              <a:buSzPts val="1500"/>
              <a:buChar char="●"/>
            </a:pPr>
            <a:r>
              <a:rPr lang="en" sz="1500"/>
              <a:t>Share in the struggle</a:t>
            </a:r>
            <a:endParaRPr sz="1500"/>
          </a:p>
          <a:p>
            <a:pPr marL="457200" lvl="0" indent="-323850" algn="l" rtl="0">
              <a:lnSpc>
                <a:spcPct val="115000"/>
              </a:lnSpc>
              <a:spcBef>
                <a:spcPts val="0"/>
              </a:spcBef>
              <a:spcAft>
                <a:spcPts val="0"/>
              </a:spcAft>
              <a:buSzPts val="1500"/>
              <a:buChar char="●"/>
            </a:pPr>
            <a:r>
              <a:rPr lang="en" sz="1500"/>
              <a:t>Benefit from the effort</a:t>
            </a:r>
            <a:endParaRPr sz="1500"/>
          </a:p>
          <a:p>
            <a:pPr marL="457200" lvl="0" indent="-323850" algn="l" rtl="0">
              <a:lnSpc>
                <a:spcPct val="115000"/>
              </a:lnSpc>
              <a:spcBef>
                <a:spcPts val="0"/>
              </a:spcBef>
              <a:spcAft>
                <a:spcPts val="0"/>
              </a:spcAft>
              <a:buSzPts val="1500"/>
              <a:buChar char="●"/>
            </a:pPr>
            <a:r>
              <a:rPr lang="en" sz="1500"/>
              <a:t>Contribute to the profession</a:t>
            </a:r>
            <a:endParaRPr sz="1500"/>
          </a:p>
          <a:p>
            <a:pPr marL="457200" lvl="0" indent="-323850" algn="l" rtl="0">
              <a:lnSpc>
                <a:spcPct val="115000"/>
              </a:lnSpc>
              <a:spcBef>
                <a:spcPts val="0"/>
              </a:spcBef>
              <a:spcAft>
                <a:spcPts val="0"/>
              </a:spcAft>
              <a:buSzPts val="1500"/>
              <a:buChar char="●"/>
            </a:pPr>
            <a:r>
              <a:rPr lang="en" sz="1500"/>
              <a:t>Make new friends</a:t>
            </a:r>
            <a:endParaRPr sz="1500"/>
          </a:p>
          <a:p>
            <a:pPr marL="0" lvl="0" indent="0" algn="l" rtl="0">
              <a:lnSpc>
                <a:spcPct val="115000"/>
              </a:lnSpc>
              <a:spcBef>
                <a:spcPts val="1600"/>
              </a:spcBef>
              <a:spcAft>
                <a:spcPts val="0"/>
              </a:spcAft>
              <a:buSzPts val="1300"/>
              <a:buNone/>
            </a:pPr>
            <a:endParaRPr/>
          </a:p>
          <a:p>
            <a:pPr marL="0" lvl="0" indent="0" algn="l" rtl="0">
              <a:lnSpc>
                <a:spcPct val="115000"/>
              </a:lnSpc>
              <a:spcBef>
                <a:spcPts val="1600"/>
              </a:spcBef>
              <a:spcAft>
                <a:spcPts val="0"/>
              </a:spcAft>
              <a:buSzPts val="1300"/>
              <a:buNone/>
            </a:pPr>
            <a:endParaRPr/>
          </a:p>
          <a:p>
            <a:pPr marL="0" lvl="0" indent="0" algn="l" rtl="0">
              <a:lnSpc>
                <a:spcPct val="115000"/>
              </a:lnSpc>
              <a:spcBef>
                <a:spcPts val="1600"/>
              </a:spcBef>
              <a:spcAft>
                <a:spcPts val="0"/>
              </a:spcAft>
              <a:buSzPts val="1300"/>
              <a:buNone/>
            </a:pPr>
            <a:endParaRPr/>
          </a:p>
          <a:p>
            <a:pPr marL="0" lvl="0" indent="0" algn="l" rtl="0">
              <a:lnSpc>
                <a:spcPct val="115000"/>
              </a:lnSpc>
              <a:spcBef>
                <a:spcPts val="1600"/>
              </a:spcBef>
              <a:spcAft>
                <a:spcPts val="1600"/>
              </a:spcAft>
              <a:buSzPts val="1300"/>
              <a:buNone/>
            </a:pPr>
            <a:r>
              <a:rPr lang="en"/>
              <a:t>Aliza will bake for you! </a:t>
            </a:r>
            <a:br>
              <a:rPr lang="en"/>
            </a:br>
            <a:r>
              <a:rPr lang="en"/>
              <a:t>We can get t-shirts if that will help!</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6"/>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Join us!</a:t>
            </a:r>
            <a:endParaRPr/>
          </a:p>
        </p:txBody>
      </p:sp>
      <p:sp>
        <p:nvSpPr>
          <p:cNvPr id="143" name="Google Shape;143;p26"/>
          <p:cNvSpPr txBox="1">
            <a:spLocks noGrp="1"/>
          </p:cNvSpPr>
          <p:nvPr>
            <p:ph type="body" idx="1"/>
          </p:nvPr>
        </p:nvSpPr>
        <p:spPr>
          <a:xfrm>
            <a:off x="4644675" y="500925"/>
            <a:ext cx="4382400" cy="409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sz="1800"/>
              <a:t>Join Today!</a:t>
            </a:r>
            <a:br>
              <a:rPr lang="en" sz="1800"/>
            </a:br>
            <a:r>
              <a:rPr lang="en" sz="1800"/>
              <a:t>Really!</a:t>
            </a:r>
            <a:endParaRPr sz="1800"/>
          </a:p>
          <a:p>
            <a:pPr marL="0" lvl="0" indent="0" algn="l" rtl="0">
              <a:lnSpc>
                <a:spcPct val="115000"/>
              </a:lnSpc>
              <a:spcBef>
                <a:spcPts val="1600"/>
              </a:spcBef>
              <a:spcAft>
                <a:spcPts val="0"/>
              </a:spcAft>
              <a:buSzPts val="1300"/>
              <a:buNone/>
            </a:pPr>
            <a:r>
              <a:rPr lang="en" sz="1500"/>
              <a:t>Jody Thompson </a:t>
            </a:r>
            <a:r>
              <a:rPr lang="en" sz="1500" u="sng">
                <a:solidFill>
                  <a:schemeClr val="hlink"/>
                </a:solidFill>
                <a:hlinkClick r:id="rId3"/>
              </a:rPr>
              <a:t>jody.thompson@library.gatech.edu</a:t>
            </a:r>
            <a:r>
              <a:rPr lang="en" sz="1500"/>
              <a:t/>
            </a:r>
            <a:br>
              <a:rPr lang="en" sz="1500"/>
            </a:br>
            <a:r>
              <a:rPr lang="en" sz="1500"/>
              <a:t/>
            </a:r>
            <a:br>
              <a:rPr lang="en" sz="1500"/>
            </a:br>
            <a:r>
              <a:rPr lang="en" sz="1500"/>
              <a:t>Laura Schroffel</a:t>
            </a:r>
            <a:br>
              <a:rPr lang="en" sz="1500"/>
            </a:br>
            <a:r>
              <a:rPr lang="en" sz="1500" u="sng">
                <a:solidFill>
                  <a:schemeClr val="hlink"/>
                </a:solidFill>
                <a:hlinkClick r:id="rId4"/>
              </a:rPr>
              <a:t>LSchroffel@getty.edu</a:t>
            </a:r>
            <a:r>
              <a:rPr lang="en" sz="1500"/>
              <a:t> </a:t>
            </a:r>
            <a:endParaRPr sz="1500"/>
          </a:p>
          <a:p>
            <a:pPr marL="0" lvl="0" indent="0" algn="l" rtl="0">
              <a:lnSpc>
                <a:spcPct val="115000"/>
              </a:lnSpc>
              <a:spcBef>
                <a:spcPts val="1600"/>
              </a:spcBef>
              <a:spcAft>
                <a:spcPts val="1600"/>
              </a:spcAft>
              <a:buSzPts val="1300"/>
              <a:buNone/>
            </a:pPr>
            <a:r>
              <a:rPr lang="en" sz="1500"/>
              <a:t>Aliza Leventhal</a:t>
            </a:r>
            <a:br>
              <a:rPr lang="en" sz="1500"/>
            </a:br>
            <a:r>
              <a:rPr lang="en" sz="1500" u="sng">
                <a:solidFill>
                  <a:schemeClr val="hlink"/>
                </a:solidFill>
                <a:hlinkClick r:id="rId5"/>
              </a:rPr>
              <a:t>aleventhal@sasaki.com</a:t>
            </a:r>
            <a:r>
              <a:rPr lang="en" sz="1500"/>
              <a:t> </a:t>
            </a:r>
            <a:br>
              <a:rPr lang="en" sz="1500"/>
            </a:br>
            <a:r>
              <a:rPr lang="en" sz="1500"/>
              <a:t/>
            </a:r>
            <a:br>
              <a:rPr lang="en" sz="1500"/>
            </a:b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363900" y="361200"/>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Background</a:t>
            </a:r>
            <a:endParaRPr/>
          </a:p>
        </p:txBody>
      </p:sp>
      <p:sp>
        <p:nvSpPr>
          <p:cNvPr id="71" name="Google Shape;71;p14"/>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sz="1800"/>
              <a:t>Founded 2012</a:t>
            </a:r>
            <a:endParaRPr sz="1800"/>
          </a:p>
          <a:p>
            <a:pPr marL="0" lvl="0" indent="0" algn="l" rtl="0">
              <a:lnSpc>
                <a:spcPct val="115000"/>
              </a:lnSpc>
              <a:spcBef>
                <a:spcPts val="1600"/>
              </a:spcBef>
              <a:spcAft>
                <a:spcPts val="0"/>
              </a:spcAft>
              <a:buSzPts val="1300"/>
              <a:buNone/>
            </a:pPr>
            <a:r>
              <a:rPr lang="en" sz="1800"/>
              <a:t>Bibliography 2012-2014 </a:t>
            </a:r>
            <a:br>
              <a:rPr lang="en" sz="1800"/>
            </a:br>
            <a:r>
              <a:rPr lang="en" sz="1200"/>
              <a:t>(2 Members)</a:t>
            </a:r>
            <a:endParaRPr sz="1200"/>
          </a:p>
          <a:p>
            <a:pPr marL="0" lvl="0" indent="0" algn="l" rtl="0">
              <a:lnSpc>
                <a:spcPct val="115000"/>
              </a:lnSpc>
              <a:spcBef>
                <a:spcPts val="1600"/>
              </a:spcBef>
              <a:spcAft>
                <a:spcPts val="0"/>
              </a:spcAft>
              <a:buSzPts val="1300"/>
              <a:buNone/>
            </a:pPr>
            <a:r>
              <a:rPr lang="en" sz="1800"/>
              <a:t>Surveys 2015-2016</a:t>
            </a:r>
            <a:br>
              <a:rPr lang="en" sz="1800"/>
            </a:br>
            <a:r>
              <a:rPr lang="en" sz="1200"/>
              <a:t>(11 Members)</a:t>
            </a:r>
            <a:endParaRPr sz="1800"/>
          </a:p>
          <a:p>
            <a:pPr marL="0" lvl="0" indent="0" algn="l" rtl="0">
              <a:lnSpc>
                <a:spcPct val="115000"/>
              </a:lnSpc>
              <a:spcBef>
                <a:spcPts val="1600"/>
              </a:spcBef>
              <a:spcAft>
                <a:spcPts val="0"/>
              </a:spcAft>
              <a:buSzPts val="1300"/>
              <a:buNone/>
            </a:pPr>
            <a:r>
              <a:rPr lang="en" sz="1800"/>
              <a:t>Glossary &amp; Info. Interviews, 2016-2017</a:t>
            </a:r>
            <a:br>
              <a:rPr lang="en" sz="1800"/>
            </a:br>
            <a:r>
              <a:rPr lang="en" sz="1200"/>
              <a:t>(7 Members)</a:t>
            </a:r>
            <a:endParaRPr sz="1800"/>
          </a:p>
          <a:p>
            <a:pPr marL="0" lvl="0" indent="0" algn="l" rtl="0">
              <a:lnSpc>
                <a:spcPct val="115000"/>
              </a:lnSpc>
              <a:spcBef>
                <a:spcPts val="1600"/>
              </a:spcBef>
              <a:spcAft>
                <a:spcPts val="0"/>
              </a:spcAft>
              <a:buSzPts val="1300"/>
              <a:buNone/>
            </a:pPr>
            <a:r>
              <a:rPr lang="en" sz="1800"/>
              <a:t>FAQ, 2017-2018 </a:t>
            </a:r>
            <a:r>
              <a:rPr lang="en"/>
              <a:t/>
            </a:r>
            <a:br>
              <a:rPr lang="en"/>
            </a:br>
            <a:r>
              <a:rPr lang="en"/>
              <a:t>(3 Members)	</a:t>
            </a:r>
            <a:endParaRPr/>
          </a:p>
          <a:p>
            <a:pPr marL="0" lvl="0" indent="0" algn="l" rtl="0">
              <a:lnSpc>
                <a:spcPct val="115000"/>
              </a:lnSpc>
              <a:spcBef>
                <a:spcPts val="1600"/>
              </a:spcBef>
              <a:spcAft>
                <a:spcPts val="0"/>
              </a:spcAft>
              <a:buSzPts val="1300"/>
              <a:buNone/>
            </a:pPr>
            <a:endParaRPr/>
          </a:p>
          <a:p>
            <a:pPr marL="0" lvl="0" indent="0" algn="l" rtl="0">
              <a:lnSpc>
                <a:spcPct val="115000"/>
              </a:lnSpc>
              <a:spcBef>
                <a:spcPts val="1600"/>
              </a:spcBef>
              <a:spcAft>
                <a:spcPts val="1600"/>
              </a:spcAft>
              <a:buSzPts val="13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2017-2018 Approach: FAQ</a:t>
            </a:r>
            <a:endParaRPr/>
          </a:p>
        </p:txBody>
      </p:sp>
      <p:sp>
        <p:nvSpPr>
          <p:cNvPr id="77" name="Google Shape;77;p15"/>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There are myriad challenges to properly preserve digital content but the task force wanted to narrow down the most important or institutionally pressing ideas that were directly related to digital design files. The goal was to have a universal point of reference to broaden the baseline knowledge level for all and similarly communicate that institutions are not dealing with these challenges alone.</a:t>
            </a:r>
            <a:endParaRPr/>
          </a:p>
          <a:p>
            <a:pPr marL="0" lvl="0" indent="0" algn="l" rtl="0">
              <a:lnSpc>
                <a:spcPct val="115000"/>
              </a:lnSpc>
              <a:spcBef>
                <a:spcPts val="1600"/>
              </a:spcBef>
              <a:spcAft>
                <a:spcPts val="1600"/>
              </a:spcAft>
              <a:buSzPts val="1300"/>
              <a:buNone/>
            </a:pPr>
            <a:r>
              <a:rPr lang="en"/>
              <a:t>The FAQs were divided into three crucial categories: technology, access, and description.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Technology</a:t>
            </a:r>
            <a:endParaRPr/>
          </a:p>
        </p:txBody>
      </p:sp>
      <p:sp>
        <p:nvSpPr>
          <p:cNvPr id="83" name="Google Shape;83;p16"/>
          <p:cNvSpPr txBox="1">
            <a:spLocks noGrp="1"/>
          </p:cNvSpPr>
          <p:nvPr>
            <p:ph type="body" idx="1"/>
          </p:nvPr>
        </p:nvSpPr>
        <p:spPr>
          <a:xfrm>
            <a:off x="4456050" y="500925"/>
            <a:ext cx="4764000" cy="4098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300"/>
              <a:buNone/>
            </a:pPr>
            <a:r>
              <a:rPr lang="en" sz="1800"/>
              <a:t>Current questions:</a:t>
            </a:r>
            <a:endParaRPr sz="1800"/>
          </a:p>
          <a:p>
            <a:pPr marL="0" lvl="0" indent="0" algn="l" rtl="0">
              <a:lnSpc>
                <a:spcPct val="100000"/>
              </a:lnSpc>
              <a:spcBef>
                <a:spcPts val="0"/>
              </a:spcBef>
              <a:spcAft>
                <a:spcPts val="0"/>
              </a:spcAft>
              <a:buSzPts val="1300"/>
              <a:buNone/>
            </a:pPr>
            <a:endParaRPr sz="1800"/>
          </a:p>
          <a:p>
            <a:pPr marL="457200" lvl="0" indent="-342900" algn="l" rtl="0">
              <a:lnSpc>
                <a:spcPct val="150000"/>
              </a:lnSpc>
              <a:spcBef>
                <a:spcPts val="0"/>
              </a:spcBef>
              <a:spcAft>
                <a:spcPts val="0"/>
              </a:spcAft>
              <a:buSzPts val="1800"/>
              <a:buChar char="●"/>
            </a:pPr>
            <a:r>
              <a:rPr lang="en" sz="1800"/>
              <a:t>Standards</a:t>
            </a:r>
            <a:endParaRPr sz="1800"/>
          </a:p>
          <a:p>
            <a:pPr marL="457200" lvl="0" indent="-342900" algn="l" rtl="0">
              <a:lnSpc>
                <a:spcPct val="150000"/>
              </a:lnSpc>
              <a:spcBef>
                <a:spcPts val="0"/>
              </a:spcBef>
              <a:spcAft>
                <a:spcPts val="0"/>
              </a:spcAft>
              <a:buSzPts val="1800"/>
              <a:buChar char="●"/>
            </a:pPr>
            <a:r>
              <a:rPr lang="en" sz="1800"/>
              <a:t>Workflows: Digital Preservation Practice</a:t>
            </a:r>
            <a:endParaRPr sz="1800"/>
          </a:p>
          <a:p>
            <a:pPr marL="457200" lvl="0" indent="-342900" algn="l" rtl="0">
              <a:lnSpc>
                <a:spcPct val="150000"/>
              </a:lnSpc>
              <a:spcBef>
                <a:spcPts val="0"/>
              </a:spcBef>
              <a:spcAft>
                <a:spcPts val="0"/>
              </a:spcAft>
              <a:buSzPts val="1800"/>
              <a:buChar char="●"/>
            </a:pPr>
            <a:r>
              <a:rPr lang="en" sz="1800"/>
              <a:t>Software Dependencies</a:t>
            </a:r>
            <a:endParaRPr sz="1800"/>
          </a:p>
          <a:p>
            <a:pPr marL="914400" lvl="0" indent="0" algn="l" rtl="0">
              <a:lnSpc>
                <a:spcPct val="100000"/>
              </a:lnSpc>
              <a:spcBef>
                <a:spcPts val="0"/>
              </a:spcBef>
              <a:spcAft>
                <a:spcPts val="0"/>
              </a:spcAft>
              <a:buSzPts val="1300"/>
              <a:buNone/>
            </a:pPr>
            <a:endParaRPr sz="1800"/>
          </a:p>
          <a:p>
            <a:pPr marL="0" lvl="0" indent="0" algn="l" rtl="0">
              <a:lnSpc>
                <a:spcPct val="115000"/>
              </a:lnSpc>
              <a:spcBef>
                <a:spcPts val="0"/>
              </a:spcBef>
              <a:spcAft>
                <a:spcPts val="0"/>
              </a:spcAft>
              <a:buSzPts val="1300"/>
              <a:buNone/>
            </a:pPr>
            <a:endParaRPr sz="1800"/>
          </a:p>
          <a:p>
            <a:pPr marL="0" lvl="0" indent="0" algn="l" rtl="0">
              <a:lnSpc>
                <a:spcPct val="115000"/>
              </a:lnSpc>
              <a:spcBef>
                <a:spcPts val="0"/>
              </a:spcBef>
              <a:spcAft>
                <a:spcPts val="1600"/>
              </a:spcAft>
              <a:buSzPts val="1300"/>
              <a:buNone/>
            </a:pP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Description</a:t>
            </a:r>
            <a:endParaRPr/>
          </a:p>
        </p:txBody>
      </p:sp>
      <p:sp>
        <p:nvSpPr>
          <p:cNvPr id="89" name="Google Shape;89;p17"/>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Questions of description are the next category the taskforce will confront. </a:t>
            </a:r>
            <a:endParaRPr/>
          </a:p>
          <a:p>
            <a:pPr marL="0" lvl="0" indent="0" algn="l" rtl="0">
              <a:lnSpc>
                <a:spcPct val="115000"/>
              </a:lnSpc>
              <a:spcBef>
                <a:spcPts val="1600"/>
              </a:spcBef>
              <a:spcAft>
                <a:spcPts val="1600"/>
              </a:spcAft>
              <a:buSzPts val="1300"/>
              <a:buNone/>
            </a:pPr>
            <a:r>
              <a:rPr lang="en"/>
              <a:t>Top concerns will likely involve identifying standards, vocabularies, and ontologies to be used for describing digital design files.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Access</a:t>
            </a:r>
            <a:endParaRPr/>
          </a:p>
        </p:txBody>
      </p:sp>
      <p:sp>
        <p:nvSpPr>
          <p:cNvPr id="95" name="Google Shape;95;p18"/>
          <p:cNvSpPr txBox="1">
            <a:spLocks noGrp="1"/>
          </p:cNvSpPr>
          <p:nvPr>
            <p:ph type="body" idx="1"/>
          </p:nvPr>
        </p:nvSpPr>
        <p:spPr>
          <a:xfrm>
            <a:off x="4572000" y="192925"/>
            <a:ext cx="4166400" cy="409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sz="1800"/>
              <a:t>Current questions:</a:t>
            </a:r>
            <a:endParaRPr sz="1800"/>
          </a:p>
          <a:p>
            <a:pPr marL="457200" lvl="0" indent="-342900" algn="l" rtl="0">
              <a:lnSpc>
                <a:spcPct val="150000"/>
              </a:lnSpc>
              <a:spcBef>
                <a:spcPts val="1600"/>
              </a:spcBef>
              <a:spcAft>
                <a:spcPts val="0"/>
              </a:spcAft>
              <a:buSzPts val="1800"/>
              <a:buChar char="●"/>
            </a:pPr>
            <a:r>
              <a:rPr lang="en" sz="1800"/>
              <a:t>Subject Knowledge </a:t>
            </a:r>
            <a:endParaRPr sz="1800"/>
          </a:p>
          <a:p>
            <a:pPr marL="457200" lvl="0" indent="-342900" algn="l" rtl="0">
              <a:lnSpc>
                <a:spcPct val="150000"/>
              </a:lnSpc>
              <a:spcBef>
                <a:spcPts val="0"/>
              </a:spcBef>
              <a:spcAft>
                <a:spcPts val="0"/>
              </a:spcAft>
              <a:buSzPts val="1800"/>
              <a:buChar char="●"/>
            </a:pPr>
            <a:r>
              <a:rPr lang="en" sz="1800"/>
              <a:t>File types</a:t>
            </a:r>
            <a:endParaRPr sz="1800"/>
          </a:p>
          <a:p>
            <a:pPr marL="457200" lvl="0" indent="-342900" algn="l" rtl="0">
              <a:lnSpc>
                <a:spcPct val="150000"/>
              </a:lnSpc>
              <a:spcBef>
                <a:spcPts val="0"/>
              </a:spcBef>
              <a:spcAft>
                <a:spcPts val="0"/>
              </a:spcAft>
              <a:buSzPts val="1800"/>
              <a:buChar char="●"/>
            </a:pPr>
            <a:r>
              <a:rPr lang="en" sz="1800"/>
              <a:t>Preservation</a:t>
            </a:r>
            <a:endParaRPr sz="1800"/>
          </a:p>
          <a:p>
            <a:pPr marL="457200" lvl="0" indent="-342900" algn="l" rtl="0">
              <a:lnSpc>
                <a:spcPct val="150000"/>
              </a:lnSpc>
              <a:spcBef>
                <a:spcPts val="0"/>
              </a:spcBef>
              <a:spcAft>
                <a:spcPts val="0"/>
              </a:spcAft>
              <a:buSzPts val="1800"/>
              <a:buChar char="●"/>
            </a:pPr>
            <a:r>
              <a:rPr lang="en" sz="1800"/>
              <a:t>Donor Agreement/Administrative</a:t>
            </a:r>
            <a:endParaRPr sz="1800"/>
          </a:p>
          <a:p>
            <a:pPr marL="914400" lvl="0" indent="0" algn="l" rtl="0">
              <a:lnSpc>
                <a:spcPct val="115000"/>
              </a:lnSpc>
              <a:spcBef>
                <a:spcPts val="1600"/>
              </a:spcBef>
              <a:spcAft>
                <a:spcPts val="1600"/>
              </a:spcAft>
              <a:buSzPts val="1300"/>
              <a:buNone/>
            </a:pP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286825" y="500925"/>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Deeper Dive: Deed of Gift</a:t>
            </a:r>
            <a:endParaRPr/>
          </a:p>
          <a:p>
            <a:pPr marL="0" lvl="0" indent="0" algn="l" rtl="0">
              <a:lnSpc>
                <a:spcPct val="100000"/>
              </a:lnSpc>
              <a:spcBef>
                <a:spcPts val="0"/>
              </a:spcBef>
              <a:spcAft>
                <a:spcPts val="0"/>
              </a:spcAft>
              <a:buSzPts val="2800"/>
              <a:buNone/>
            </a:pPr>
            <a:endParaRPr sz="1800"/>
          </a:p>
        </p:txBody>
      </p:sp>
      <p:sp>
        <p:nvSpPr>
          <p:cNvPr id="101" name="Google Shape;101;p19"/>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Challenges: </a:t>
            </a:r>
            <a:endParaRPr/>
          </a:p>
          <a:p>
            <a:pPr marL="0" lvl="0" indent="0" algn="l" rtl="0">
              <a:lnSpc>
                <a:spcPct val="115000"/>
              </a:lnSpc>
              <a:spcBef>
                <a:spcPts val="0"/>
              </a:spcBef>
              <a:spcAft>
                <a:spcPts val="0"/>
              </a:spcAft>
              <a:buClr>
                <a:schemeClr val="dk2"/>
              </a:buClr>
              <a:buSzPts val="1300"/>
              <a:buFont typeface="Roboto"/>
              <a:buNone/>
            </a:pPr>
            <a:r>
              <a:rPr lang="en"/>
              <a:t>Architecture and design records collecting focus attempts to address complex collection lifecycles.</a:t>
            </a:r>
            <a:endParaRPr/>
          </a:p>
          <a:p>
            <a:pPr marL="0" lvl="0" indent="0" algn="l" rtl="0">
              <a:lnSpc>
                <a:spcPct val="115000"/>
              </a:lnSpc>
              <a:spcBef>
                <a:spcPts val="0"/>
              </a:spcBef>
              <a:spcAft>
                <a:spcPts val="0"/>
              </a:spcAft>
              <a:buClr>
                <a:schemeClr val="dk2"/>
              </a:buClr>
              <a:buSzPts val="1300"/>
              <a:buFont typeface="Roboto"/>
              <a:buNone/>
            </a:pPr>
            <a:r>
              <a:rPr lang="en"/>
              <a:t/>
            </a:r>
            <a:br>
              <a:rPr lang="en"/>
            </a:br>
            <a:r>
              <a:rPr lang="en"/>
              <a:t>Born digital design records pose even greater challenges. </a:t>
            </a:r>
            <a:endParaRPr/>
          </a:p>
          <a:p>
            <a:pPr marL="0" lvl="0" indent="0" algn="l" rtl="0">
              <a:lnSpc>
                <a:spcPct val="115000"/>
              </a:lnSpc>
              <a:spcBef>
                <a:spcPts val="0"/>
              </a:spcBef>
              <a:spcAft>
                <a:spcPts val="0"/>
              </a:spcAft>
              <a:buClr>
                <a:schemeClr val="dk2"/>
              </a:buClr>
              <a:buSzPts val="1300"/>
              <a:buFont typeface="Roboto"/>
              <a:buNone/>
            </a:pPr>
            <a:endParaRPr/>
          </a:p>
          <a:p>
            <a:pPr marL="0" lvl="0" indent="0" algn="l" rtl="0">
              <a:lnSpc>
                <a:spcPct val="115000"/>
              </a:lnSpc>
              <a:spcBef>
                <a:spcPts val="0"/>
              </a:spcBef>
              <a:spcAft>
                <a:spcPts val="0"/>
              </a:spcAft>
              <a:buClr>
                <a:schemeClr val="dk2"/>
              </a:buClr>
              <a:buSzPts val="1300"/>
              <a:buFont typeface="Roboto"/>
              <a:buNone/>
            </a:pPr>
            <a:r>
              <a:rPr lang="en"/>
              <a:t>Multifaceted issue with subject and technological expertise as well as collection complications.</a:t>
            </a:r>
            <a:endParaRPr/>
          </a:p>
          <a:p>
            <a:pPr marL="0" lvl="0" indent="0" algn="l" rtl="0">
              <a:lnSpc>
                <a:spcPct val="115000"/>
              </a:lnSpc>
              <a:spcBef>
                <a:spcPts val="0"/>
              </a:spcBef>
              <a:spcAft>
                <a:spcPts val="0"/>
              </a:spcAft>
              <a:buClr>
                <a:schemeClr val="dk2"/>
              </a:buClr>
              <a:buSzPts val="1300"/>
              <a:buFont typeface="Roboto"/>
              <a:buNone/>
            </a:pPr>
            <a:endParaRPr/>
          </a:p>
          <a:p>
            <a:pPr marL="0" lvl="0" indent="0" algn="l" rtl="0">
              <a:lnSpc>
                <a:spcPct val="115000"/>
              </a:lnSpc>
              <a:spcBef>
                <a:spcPts val="0"/>
              </a:spcBef>
              <a:spcAft>
                <a:spcPts val="0"/>
              </a:spcAft>
              <a:buClr>
                <a:schemeClr val="dk2"/>
              </a:buClr>
              <a:buSzPts val="1300"/>
              <a:buFont typeface="Roboto"/>
              <a:buNone/>
            </a:pPr>
            <a:r>
              <a:rPr lang="en"/>
              <a:t>How to address these challenges:</a:t>
            </a:r>
            <a:endParaRPr/>
          </a:p>
          <a:p>
            <a:pPr marL="342900" lvl="0" indent="-342900" algn="l" rtl="0">
              <a:lnSpc>
                <a:spcPct val="115000"/>
              </a:lnSpc>
              <a:spcBef>
                <a:spcPts val="0"/>
              </a:spcBef>
              <a:spcAft>
                <a:spcPts val="0"/>
              </a:spcAft>
              <a:buSzPts val="1300"/>
              <a:buFont typeface="Arial"/>
              <a:buAutoNum type="arabicPeriod"/>
            </a:pPr>
            <a:r>
              <a:rPr lang="en"/>
              <a:t>Research the legal and collecting challenges through a deed of gift analysis. </a:t>
            </a:r>
            <a:endParaRPr/>
          </a:p>
          <a:p>
            <a:pPr marL="342900" lvl="0" indent="-342900" algn="l" rtl="0">
              <a:lnSpc>
                <a:spcPct val="115000"/>
              </a:lnSpc>
              <a:spcBef>
                <a:spcPts val="0"/>
              </a:spcBef>
              <a:spcAft>
                <a:spcPts val="0"/>
              </a:spcAft>
              <a:buSzPts val="1300"/>
              <a:buFont typeface="Arial"/>
              <a:buAutoNum type="arabicPeriod"/>
            </a:pPr>
            <a:r>
              <a:rPr lang="en"/>
              <a:t>More active approach with acquisition process would minimize challenges.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Deeper Dive: Deed of Gift</a:t>
            </a:r>
            <a:endParaRPr/>
          </a:p>
        </p:txBody>
      </p:sp>
      <p:sp>
        <p:nvSpPr>
          <p:cNvPr id="107" name="Google Shape;107;p20"/>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en"/>
              <a:t>Deeds of gift as acquisitions tools were a critical point of inquiry during taskforce’s discussions. </a:t>
            </a:r>
            <a:endParaRPr/>
          </a:p>
          <a:p>
            <a:pPr marL="0" lvl="0" indent="0" algn="l" rtl="0">
              <a:lnSpc>
                <a:spcPct val="115000"/>
              </a:lnSpc>
              <a:spcBef>
                <a:spcPts val="1600"/>
              </a:spcBef>
              <a:spcAft>
                <a:spcPts val="0"/>
              </a:spcAft>
              <a:buSzPts val="1300"/>
              <a:buNone/>
            </a:pPr>
            <a:r>
              <a:rPr lang="en"/>
              <a:t>This led to an extensive exploration of how they have been used, or not, in the field. </a:t>
            </a:r>
            <a:endParaRPr/>
          </a:p>
          <a:p>
            <a:pPr marL="0" lvl="0" indent="0" algn="l" rtl="0">
              <a:lnSpc>
                <a:spcPct val="115000"/>
              </a:lnSpc>
              <a:spcBef>
                <a:spcPts val="1600"/>
              </a:spcBef>
              <a:spcAft>
                <a:spcPts val="0"/>
              </a:spcAft>
              <a:buSzPts val="1300"/>
              <a:buNone/>
            </a:pPr>
            <a:r>
              <a:rPr lang="en"/>
              <a:t>Solicited example deeds of gift on SAA listservs and targeted emails to individuals/institutions</a:t>
            </a:r>
            <a:endParaRPr/>
          </a:p>
          <a:p>
            <a:pPr marL="0" lvl="0" indent="0" algn="l" rtl="0">
              <a:lnSpc>
                <a:spcPct val="115000"/>
              </a:lnSpc>
              <a:spcBef>
                <a:spcPts val="1600"/>
              </a:spcBef>
              <a:spcAft>
                <a:spcPts val="0"/>
              </a:spcAft>
              <a:buSzPts val="1300"/>
              <a:buNone/>
            </a:pPr>
            <a:r>
              <a:rPr lang="en"/>
              <a:t>Received 9 deeds from various size institutions</a:t>
            </a:r>
            <a:endParaRPr/>
          </a:p>
          <a:p>
            <a:pPr marL="0" lvl="0" indent="0" algn="l" rtl="0">
              <a:lnSpc>
                <a:spcPct val="115000"/>
              </a:lnSpc>
              <a:spcBef>
                <a:spcPts val="1600"/>
              </a:spcBef>
              <a:spcAft>
                <a:spcPts val="0"/>
              </a:spcAft>
              <a:buSzPts val="1300"/>
              <a:buNone/>
            </a:pPr>
            <a:r>
              <a:rPr lang="en"/>
              <a:t>Reviewed deeds on SAA’s deeds of gift section on Appraisal and Acquisition/Accession website page</a:t>
            </a:r>
            <a:endParaRPr/>
          </a:p>
          <a:p>
            <a:pPr marL="0" lvl="0" indent="0" algn="l" rtl="0">
              <a:lnSpc>
                <a:spcPct val="115000"/>
              </a:lnSpc>
              <a:spcBef>
                <a:spcPts val="1600"/>
              </a:spcBef>
              <a:spcAft>
                <a:spcPts val="0"/>
              </a:spcAft>
              <a:buSzPts val="1300"/>
              <a:buNone/>
            </a:pPr>
            <a:endParaRPr/>
          </a:p>
          <a:p>
            <a:pPr marL="0" lvl="0" indent="0" algn="l" rtl="0">
              <a:lnSpc>
                <a:spcPct val="115000"/>
              </a:lnSpc>
              <a:spcBef>
                <a:spcPts val="1600"/>
              </a:spcBef>
              <a:spcAft>
                <a:spcPts val="0"/>
              </a:spcAft>
              <a:buSzPts val="1300"/>
              <a:buNone/>
            </a:pPr>
            <a:endParaRPr/>
          </a:p>
          <a:p>
            <a:pPr marL="0" lvl="0" indent="0" algn="l" rtl="0">
              <a:lnSpc>
                <a:spcPct val="115000"/>
              </a:lnSpc>
              <a:spcBef>
                <a:spcPts val="1600"/>
              </a:spcBef>
              <a:spcAft>
                <a:spcPts val="1600"/>
              </a:spcAft>
              <a:buSzPts val="1300"/>
              <a:buNone/>
            </a:pP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600"/>
              <a:t>Taskforce’s findings </a:t>
            </a:r>
            <a:endParaRPr sz="2600"/>
          </a:p>
        </p:txBody>
      </p:sp>
      <p:sp>
        <p:nvSpPr>
          <p:cNvPr id="113" name="Google Shape;113;p21"/>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Autofit/>
          </a:bodyPr>
          <a:lstStyle/>
          <a:p>
            <a:pPr marL="342900" lvl="0" indent="-330200" algn="l" rtl="0">
              <a:lnSpc>
                <a:spcPct val="115000"/>
              </a:lnSpc>
              <a:spcBef>
                <a:spcPts val="1600"/>
              </a:spcBef>
              <a:spcAft>
                <a:spcPts val="0"/>
              </a:spcAft>
              <a:buSzPts val="1100"/>
              <a:buFont typeface="Roboto"/>
              <a:buAutoNum type="arabicPeriod"/>
            </a:pPr>
            <a:r>
              <a:rPr lang="en" sz="1100"/>
              <a:t>Digital files especially born digital design files are typically not addressed in deeds.</a:t>
            </a:r>
            <a:br>
              <a:rPr lang="en" sz="1100"/>
            </a:br>
            <a:endParaRPr/>
          </a:p>
          <a:p>
            <a:pPr marL="342900" lvl="0" indent="-330200" algn="l" rtl="0">
              <a:lnSpc>
                <a:spcPct val="115000"/>
              </a:lnSpc>
              <a:spcBef>
                <a:spcPts val="0"/>
              </a:spcBef>
              <a:spcAft>
                <a:spcPts val="0"/>
              </a:spcAft>
              <a:buSzPts val="1100"/>
              <a:buFont typeface="Roboto"/>
              <a:buAutoNum type="arabicPeriod"/>
            </a:pPr>
            <a:r>
              <a:rPr lang="en" sz="1100"/>
              <a:t>If addressed, language regarding born digital files minimally dealt with personal identification information. (This is insufficient for design files).</a:t>
            </a:r>
            <a:br>
              <a:rPr lang="en" sz="1100"/>
            </a:br>
            <a:endParaRPr/>
          </a:p>
          <a:p>
            <a:pPr marL="342900" lvl="0" indent="-330200" algn="l" rtl="0">
              <a:lnSpc>
                <a:spcPct val="115000"/>
              </a:lnSpc>
              <a:spcBef>
                <a:spcPts val="0"/>
              </a:spcBef>
              <a:spcAft>
                <a:spcPts val="0"/>
              </a:spcAft>
              <a:buSzPts val="1100"/>
              <a:buFont typeface="Roboto"/>
              <a:buAutoNum type="arabicPeriod"/>
            </a:pPr>
            <a:r>
              <a:rPr lang="en" sz="1100"/>
              <a:t>At most deeds included a separate survey that dealt with many important aspects related to born digital content (But still not everything!).</a:t>
            </a:r>
            <a:endParaRPr sz="1100"/>
          </a:p>
          <a:p>
            <a:pPr marL="342900" lvl="0" indent="0" algn="l" rtl="0">
              <a:lnSpc>
                <a:spcPct val="115000"/>
              </a:lnSpc>
              <a:spcBef>
                <a:spcPts val="0"/>
              </a:spcBef>
              <a:spcAft>
                <a:spcPts val="0"/>
              </a:spcAft>
              <a:buSzPts val="1300"/>
              <a:buNone/>
            </a:pPr>
            <a:endParaRPr sz="1100"/>
          </a:p>
          <a:p>
            <a:pPr marL="342900" lvl="0" indent="-330200" algn="l" rtl="0">
              <a:lnSpc>
                <a:spcPct val="115000"/>
              </a:lnSpc>
              <a:spcBef>
                <a:spcPts val="0"/>
              </a:spcBef>
              <a:spcAft>
                <a:spcPts val="0"/>
              </a:spcAft>
              <a:buSzPts val="1100"/>
              <a:buFont typeface="Roboto"/>
              <a:buAutoNum type="arabicPeriod"/>
            </a:pPr>
            <a:r>
              <a:rPr lang="en" sz="1100"/>
              <a:t>These surveys should be required addendum to complete a deed of gift.</a:t>
            </a:r>
            <a:endParaRP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654</Words>
  <Application>Microsoft Office PowerPoint</Application>
  <PresentationFormat>On-screen Show (16:9)</PresentationFormat>
  <Paragraphs>123</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Merriweather</vt:lpstr>
      <vt:lpstr>Roboto</vt:lpstr>
      <vt:lpstr>Arial</vt:lpstr>
      <vt:lpstr>Paradigm</vt:lpstr>
      <vt:lpstr>CAD/BIM Taskforce</vt:lpstr>
      <vt:lpstr>Background</vt:lpstr>
      <vt:lpstr>2017-2018 Approach: FAQ</vt:lpstr>
      <vt:lpstr>Technology</vt:lpstr>
      <vt:lpstr>Description</vt:lpstr>
      <vt:lpstr>Access</vt:lpstr>
      <vt:lpstr>Deeper Dive: Deed of Gift </vt:lpstr>
      <vt:lpstr>Deeper Dive: Deed of Gift</vt:lpstr>
      <vt:lpstr>Taskforce’s findings </vt:lpstr>
      <vt:lpstr>Recommendations and further research</vt:lpstr>
      <vt:lpstr>Next Steps</vt:lpstr>
      <vt:lpstr>Piecing the Puzzle Together</vt:lpstr>
      <vt:lpstr>Join us!</vt:lpstr>
      <vt:lpstr>Join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CAD/BIM Taskforce</dc:title>
  <dc:creator>Anderson, Alison M</dc:creator>
  <cp:lastModifiedBy>Anderson, Alison M</cp:lastModifiedBy>
  <cp:revision>1</cp:revision>
  <dcterms:modified xsi:type="dcterms:W3CDTF">2020-01-17T14:26:21Z</dcterms:modified>
</cp:coreProperties>
</file>